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8.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0.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1.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2.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4.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5.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6.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7.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8.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9.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23.xml" ContentType="application/vnd.openxmlformats-officedocument.theme+xml"/>
  <Override PartName="/ppt/theme/themeOverride1.xml" ContentType="application/vnd.openxmlformats-officedocument.themeOverrid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24.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25.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26.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27.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28.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29.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30.xml" ContentType="application/vnd.openxmlformats-officedocument.theme+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31.xml" ContentType="application/vnd.openxmlformats-officedocument.theme+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32.xml" ContentType="application/vnd.openxmlformats-officedocument.theme+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33.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theme/theme34.xml" ContentType="application/vnd.openxmlformats-officedocument.theme+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35.xml" ContentType="application/vnd.openxmlformats-officedocument.theme+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36.xml" ContentType="application/vnd.openxmlformats-officedocument.theme+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theme/theme37.xml" ContentType="application/vnd.openxmlformats-officedocument.theme+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theme/theme38.xml" ContentType="application/vnd.openxmlformats-officedocument.theme+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39.xml" ContentType="application/vnd.openxmlformats-officedocument.theme+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theme/theme40.xml" ContentType="application/vnd.openxmlformats-officedocument.theme+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theme/theme41.xml" ContentType="application/vnd.openxmlformats-officedocument.theme+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theme/theme42.xml" ContentType="application/vnd.openxmlformats-officedocument.theme+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theme/theme43.xml" ContentType="application/vnd.openxmlformats-officedocument.theme+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theme/theme44.xml" ContentType="application/vnd.openxmlformats-officedocument.theme+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theme/theme45.xml" ContentType="application/vnd.openxmlformats-officedocument.theme+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theme/theme46.xml" ContentType="application/vnd.openxmlformats-officedocument.theme+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theme/theme47.xml" ContentType="application/vnd.openxmlformats-officedocument.theme+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theme/theme48.xml" ContentType="application/vnd.openxmlformats-officedocument.theme+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theme/theme49.xml" ContentType="application/vnd.openxmlformats-officedocument.theme+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theme/theme50.xml" ContentType="application/vnd.openxmlformats-officedocument.theme+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theme/theme51.xml" ContentType="application/vnd.openxmlformats-officedocument.theme+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theme/theme52.xml" ContentType="application/vnd.openxmlformats-officedocument.theme+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5.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812" r:id="rId3"/>
    <p:sldMasterId id="2147483848" r:id="rId4"/>
    <p:sldMasterId id="2147483872" r:id="rId5"/>
    <p:sldMasterId id="2147483909" r:id="rId6"/>
    <p:sldMasterId id="2147483936" r:id="rId7"/>
    <p:sldMasterId id="2147484099" r:id="rId8"/>
    <p:sldMasterId id="2147484281" r:id="rId9"/>
    <p:sldMasterId id="2147484450" r:id="rId10"/>
    <p:sldMasterId id="2147484546" r:id="rId11"/>
    <p:sldMasterId id="2147484704" r:id="rId12"/>
    <p:sldMasterId id="2147484768" r:id="rId13"/>
    <p:sldMasterId id="2147484804" r:id="rId14"/>
    <p:sldMasterId id="2147484828" r:id="rId15"/>
    <p:sldMasterId id="2147484840" r:id="rId16"/>
    <p:sldMasterId id="2147484853" r:id="rId17"/>
    <p:sldMasterId id="2147484865" r:id="rId18"/>
    <p:sldMasterId id="2147484877" r:id="rId19"/>
    <p:sldMasterId id="2147484903" r:id="rId20"/>
    <p:sldMasterId id="2147484917" r:id="rId21"/>
    <p:sldMasterId id="2147484920" r:id="rId22"/>
    <p:sldMasterId id="2147485014" r:id="rId23"/>
    <p:sldMasterId id="2147485027" r:id="rId24"/>
    <p:sldMasterId id="2147485199" r:id="rId25"/>
    <p:sldMasterId id="2147485224" r:id="rId26"/>
    <p:sldMasterId id="2147485236" r:id="rId27"/>
    <p:sldMasterId id="2147485273" r:id="rId28"/>
    <p:sldMasterId id="2147485297" r:id="rId29"/>
    <p:sldMasterId id="2147485312" r:id="rId30"/>
    <p:sldMasterId id="2147485324" r:id="rId31"/>
    <p:sldMasterId id="2147485337" r:id="rId32"/>
    <p:sldMasterId id="2147485364" r:id="rId33"/>
    <p:sldMasterId id="2147485376" r:id="rId34"/>
    <p:sldMasterId id="2147485402" r:id="rId35"/>
    <p:sldMasterId id="2147485418" r:id="rId36"/>
    <p:sldMasterId id="2147485431" r:id="rId37"/>
    <p:sldMasterId id="2147485444" r:id="rId38"/>
    <p:sldMasterId id="2147485457" r:id="rId39"/>
    <p:sldMasterId id="2147485494" r:id="rId40"/>
    <p:sldMasterId id="2147485507" r:id="rId41"/>
    <p:sldMasterId id="2147485520" r:id="rId42"/>
    <p:sldMasterId id="2147485833" r:id="rId43"/>
    <p:sldMasterId id="2147485861" r:id="rId44"/>
    <p:sldMasterId id="2147485905" r:id="rId45"/>
    <p:sldMasterId id="2147485917" r:id="rId46"/>
    <p:sldMasterId id="2147486019" r:id="rId47"/>
    <p:sldMasterId id="2147486031" r:id="rId48"/>
    <p:sldMasterId id="2147486044" r:id="rId49"/>
    <p:sldMasterId id="2147486107" r:id="rId50"/>
    <p:sldMasterId id="2147486119" r:id="rId51"/>
    <p:sldMasterId id="2147486131" r:id="rId52"/>
    <p:sldMasterId id="2147486143" r:id="rId53"/>
  </p:sldMasterIdLst>
  <p:notesMasterIdLst>
    <p:notesMasterId r:id="rId119"/>
  </p:notesMasterIdLst>
  <p:handoutMasterIdLst>
    <p:handoutMasterId r:id="rId120"/>
  </p:handoutMasterIdLst>
  <p:sldIdLst>
    <p:sldId id="3016" r:id="rId54"/>
    <p:sldId id="5853" r:id="rId55"/>
    <p:sldId id="576" r:id="rId56"/>
    <p:sldId id="575" r:id="rId57"/>
    <p:sldId id="594" r:id="rId58"/>
    <p:sldId id="630" r:id="rId59"/>
    <p:sldId id="631" r:id="rId60"/>
    <p:sldId id="632" r:id="rId61"/>
    <p:sldId id="629" r:id="rId62"/>
    <p:sldId id="640" r:id="rId63"/>
    <p:sldId id="668" r:id="rId64"/>
    <p:sldId id="643" r:id="rId65"/>
    <p:sldId id="636" r:id="rId66"/>
    <p:sldId id="641" r:id="rId67"/>
    <p:sldId id="642" r:id="rId68"/>
    <p:sldId id="602" r:id="rId69"/>
    <p:sldId id="648" r:id="rId70"/>
    <p:sldId id="649" r:id="rId71"/>
    <p:sldId id="650" r:id="rId72"/>
    <p:sldId id="652" r:id="rId73"/>
    <p:sldId id="658" r:id="rId74"/>
    <p:sldId id="659" r:id="rId75"/>
    <p:sldId id="606" r:id="rId76"/>
    <p:sldId id="607" r:id="rId77"/>
    <p:sldId id="608" r:id="rId78"/>
    <p:sldId id="653" r:id="rId79"/>
    <p:sldId id="610" r:id="rId80"/>
    <p:sldId id="662" r:id="rId81"/>
    <p:sldId id="654" r:id="rId82"/>
    <p:sldId id="612" r:id="rId83"/>
    <p:sldId id="613" r:id="rId84"/>
    <p:sldId id="614" r:id="rId85"/>
    <p:sldId id="615" r:id="rId86"/>
    <p:sldId id="663" r:id="rId87"/>
    <p:sldId id="655" r:id="rId88"/>
    <p:sldId id="647" r:id="rId89"/>
    <p:sldId id="621" r:id="rId90"/>
    <p:sldId id="5854" r:id="rId91"/>
    <p:sldId id="620" r:id="rId92"/>
    <p:sldId id="664" r:id="rId93"/>
    <p:sldId id="645" r:id="rId94"/>
    <p:sldId id="669" r:id="rId95"/>
    <p:sldId id="622" r:id="rId96"/>
    <p:sldId id="623" r:id="rId97"/>
    <p:sldId id="651" r:id="rId98"/>
    <p:sldId id="624" r:id="rId99"/>
    <p:sldId id="660" r:id="rId100"/>
    <p:sldId id="625" r:id="rId101"/>
    <p:sldId id="661" r:id="rId102"/>
    <p:sldId id="626" r:id="rId103"/>
    <p:sldId id="665" r:id="rId104"/>
    <p:sldId id="657" r:id="rId105"/>
    <p:sldId id="269" r:id="rId106"/>
    <p:sldId id="272" r:id="rId107"/>
    <p:sldId id="270" r:id="rId108"/>
    <p:sldId id="273" r:id="rId109"/>
    <p:sldId id="276" r:id="rId110"/>
    <p:sldId id="283" r:id="rId111"/>
    <p:sldId id="262" r:id="rId112"/>
    <p:sldId id="5843" r:id="rId113"/>
    <p:sldId id="5844" r:id="rId114"/>
    <p:sldId id="263" r:id="rId115"/>
    <p:sldId id="5845" r:id="rId116"/>
    <p:sldId id="266" r:id="rId117"/>
    <p:sldId id="5846" r:id="rId11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0000FF"/>
    <a:srgbClr val="8C0000"/>
    <a:srgbClr val="2A55D6"/>
    <a:srgbClr val="663D63"/>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7681" autoAdjust="0"/>
    <p:restoredTop sz="96419" autoAdjust="0"/>
  </p:normalViewPr>
  <p:slideViewPr>
    <p:cSldViewPr>
      <p:cViewPr varScale="1">
        <p:scale>
          <a:sx n="132" d="100"/>
          <a:sy n="132" d="100"/>
        </p:scale>
        <p:origin x="1392" y="168"/>
      </p:cViewPr>
      <p:guideLst>
        <p:guide orient="horz" pos="2160"/>
        <p:guide pos="2880"/>
      </p:guideLst>
    </p:cSldViewPr>
  </p:slideViewPr>
  <p:outlineViewPr>
    <p:cViewPr>
      <p:scale>
        <a:sx n="33" d="100"/>
        <a:sy n="33" d="100"/>
      </p:scale>
      <p:origin x="0" y="131472"/>
    </p:cViewPr>
  </p:outlineViewPr>
  <p:notesTextViewPr>
    <p:cViewPr>
      <p:scale>
        <a:sx n="100" d="100"/>
        <a:sy n="100" d="100"/>
      </p:scale>
      <p:origin x="0" y="0"/>
    </p:cViewPr>
  </p:notesTextViewPr>
  <p:sorterViewPr>
    <p:cViewPr>
      <p:scale>
        <a:sx n="66" d="100"/>
        <a:sy n="66" d="100"/>
      </p:scale>
      <p:origin x="0" y="10064"/>
    </p:cViewPr>
  </p:sorterViewPr>
  <p:notesViewPr>
    <p:cSldViewPr>
      <p:cViewPr varScale="1">
        <p:scale>
          <a:sx n="101" d="100"/>
          <a:sy n="101" d="100"/>
        </p:scale>
        <p:origin x="-3228" y="-10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117" Type="http://schemas.openxmlformats.org/officeDocument/2006/relationships/slide" Target="slides/slide64.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10.xml"/><Relationship Id="rId68" Type="http://schemas.openxmlformats.org/officeDocument/2006/relationships/slide" Target="slides/slide15.xml"/><Relationship Id="rId84" Type="http://schemas.openxmlformats.org/officeDocument/2006/relationships/slide" Target="slides/slide31.xml"/><Relationship Id="rId89" Type="http://schemas.openxmlformats.org/officeDocument/2006/relationships/slide" Target="slides/slide36.xml"/><Relationship Id="rId112" Type="http://schemas.openxmlformats.org/officeDocument/2006/relationships/slide" Target="slides/slide59.xml"/><Relationship Id="rId16" Type="http://schemas.openxmlformats.org/officeDocument/2006/relationships/slideMaster" Target="slideMasters/slideMaster16.xml"/><Relationship Id="rId107" Type="http://schemas.openxmlformats.org/officeDocument/2006/relationships/slide" Target="slides/slide54.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Master" Target="slideMasters/slideMaster53.xml"/><Relationship Id="rId58" Type="http://schemas.openxmlformats.org/officeDocument/2006/relationships/slide" Target="slides/slide5.xml"/><Relationship Id="rId74" Type="http://schemas.openxmlformats.org/officeDocument/2006/relationships/slide" Target="slides/slide21.xml"/><Relationship Id="rId79" Type="http://schemas.openxmlformats.org/officeDocument/2006/relationships/slide" Target="slides/slide26.xml"/><Relationship Id="rId102" Type="http://schemas.openxmlformats.org/officeDocument/2006/relationships/slide" Target="slides/slide49.xml"/><Relationship Id="rId123"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37.xml"/><Relationship Id="rId95" Type="http://schemas.openxmlformats.org/officeDocument/2006/relationships/slide" Target="slides/slide42.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64" Type="http://schemas.openxmlformats.org/officeDocument/2006/relationships/slide" Target="slides/slide11.xml"/><Relationship Id="rId69" Type="http://schemas.openxmlformats.org/officeDocument/2006/relationships/slide" Target="slides/slide16.xml"/><Relationship Id="rId113" Type="http://schemas.openxmlformats.org/officeDocument/2006/relationships/slide" Target="slides/slide60.xml"/><Relationship Id="rId118" Type="http://schemas.openxmlformats.org/officeDocument/2006/relationships/slide" Target="slides/slide65.xml"/><Relationship Id="rId80" Type="http://schemas.openxmlformats.org/officeDocument/2006/relationships/slide" Target="slides/slide27.xml"/><Relationship Id="rId85" Type="http://schemas.openxmlformats.org/officeDocument/2006/relationships/slide" Target="slides/slide32.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 Target="slides/slide6.xml"/><Relationship Id="rId103" Type="http://schemas.openxmlformats.org/officeDocument/2006/relationships/slide" Target="slides/slide50.xml"/><Relationship Id="rId108" Type="http://schemas.openxmlformats.org/officeDocument/2006/relationships/slide" Target="slides/slide55.xml"/><Relationship Id="rId124" Type="http://schemas.openxmlformats.org/officeDocument/2006/relationships/tableStyles" Target="tableStyles.xml"/><Relationship Id="rId54" Type="http://schemas.openxmlformats.org/officeDocument/2006/relationships/slide" Target="slides/slide1.xml"/><Relationship Id="rId70" Type="http://schemas.openxmlformats.org/officeDocument/2006/relationships/slide" Target="slides/slide17.xml"/><Relationship Id="rId75" Type="http://schemas.openxmlformats.org/officeDocument/2006/relationships/slide" Target="slides/slide22.xml"/><Relationship Id="rId91" Type="http://schemas.openxmlformats.org/officeDocument/2006/relationships/slide" Target="slides/slide38.xml"/><Relationship Id="rId96" Type="http://schemas.openxmlformats.org/officeDocument/2006/relationships/slide" Target="slides/slide43.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 Target="slides/slide61.xml"/><Relationship Id="rId119" Type="http://schemas.openxmlformats.org/officeDocument/2006/relationships/notesMaster" Target="notesMasters/notesMaster1.xml"/><Relationship Id="rId44" Type="http://schemas.openxmlformats.org/officeDocument/2006/relationships/slideMaster" Target="slideMasters/slideMaster44.xml"/><Relationship Id="rId60" Type="http://schemas.openxmlformats.org/officeDocument/2006/relationships/slide" Target="slides/slide7.xml"/><Relationship Id="rId65" Type="http://schemas.openxmlformats.org/officeDocument/2006/relationships/slide" Target="slides/slide12.xml"/><Relationship Id="rId81" Type="http://schemas.openxmlformats.org/officeDocument/2006/relationships/slide" Target="slides/slide28.xml"/><Relationship Id="rId86" Type="http://schemas.openxmlformats.org/officeDocument/2006/relationships/slide" Target="slides/slide33.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56.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 Target="slides/slide2.xml"/><Relationship Id="rId76" Type="http://schemas.openxmlformats.org/officeDocument/2006/relationships/slide" Target="slides/slide23.xml"/><Relationship Id="rId97" Type="http://schemas.openxmlformats.org/officeDocument/2006/relationships/slide" Target="slides/slide44.xml"/><Relationship Id="rId104" Type="http://schemas.openxmlformats.org/officeDocument/2006/relationships/slide" Target="slides/slide51.xml"/><Relationship Id="rId120"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18.xml"/><Relationship Id="rId92" Type="http://schemas.openxmlformats.org/officeDocument/2006/relationships/slide" Target="slides/slide39.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13.xml"/><Relationship Id="rId87" Type="http://schemas.openxmlformats.org/officeDocument/2006/relationships/slide" Target="slides/slide34.xml"/><Relationship Id="rId110" Type="http://schemas.openxmlformats.org/officeDocument/2006/relationships/slide" Target="slides/slide57.xml"/><Relationship Id="rId115" Type="http://schemas.openxmlformats.org/officeDocument/2006/relationships/slide" Target="slides/slide62.xml"/><Relationship Id="rId61" Type="http://schemas.openxmlformats.org/officeDocument/2006/relationships/slide" Target="slides/slide8.xml"/><Relationship Id="rId82" Type="http://schemas.openxmlformats.org/officeDocument/2006/relationships/slide" Target="slides/slide29.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3.xml"/><Relationship Id="rId77" Type="http://schemas.openxmlformats.org/officeDocument/2006/relationships/slide" Target="slides/slide24.xml"/><Relationship Id="rId100" Type="http://schemas.openxmlformats.org/officeDocument/2006/relationships/slide" Target="slides/slide47.xml"/><Relationship Id="rId105" Type="http://schemas.openxmlformats.org/officeDocument/2006/relationships/slide" Target="slides/slide52.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19.xml"/><Relationship Id="rId93" Type="http://schemas.openxmlformats.org/officeDocument/2006/relationships/slide" Target="slides/slide40.xml"/><Relationship Id="rId98" Type="http://schemas.openxmlformats.org/officeDocument/2006/relationships/slide" Target="slides/slide45.xml"/><Relationship Id="rId121"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 Target="slides/slide14.xml"/><Relationship Id="rId116" Type="http://schemas.openxmlformats.org/officeDocument/2006/relationships/slide" Target="slides/slide63.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9.xml"/><Relationship Id="rId83" Type="http://schemas.openxmlformats.org/officeDocument/2006/relationships/slide" Target="slides/slide30.xml"/><Relationship Id="rId88" Type="http://schemas.openxmlformats.org/officeDocument/2006/relationships/slide" Target="slides/slide35.xml"/><Relationship Id="rId111" Type="http://schemas.openxmlformats.org/officeDocument/2006/relationships/slide" Target="slides/slide58.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4.xml"/><Relationship Id="rId106" Type="http://schemas.openxmlformats.org/officeDocument/2006/relationships/slide" Target="slides/slide53.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 Target="slides/slide20.xml"/><Relationship Id="rId78" Type="http://schemas.openxmlformats.org/officeDocument/2006/relationships/slide" Target="slides/slide25.xml"/><Relationship Id="rId94" Type="http://schemas.openxmlformats.org/officeDocument/2006/relationships/slide" Target="slides/slide41.xml"/><Relationship Id="rId99" Type="http://schemas.openxmlformats.org/officeDocument/2006/relationships/slide" Target="slides/slide46.xml"/><Relationship Id="rId101" Type="http://schemas.openxmlformats.org/officeDocument/2006/relationships/slide" Target="slides/slide48.xml"/><Relationship Id="rId1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C167E78-EA36-40A1-A9A0-B443C6CB1F60}" type="datetimeFigureOut">
              <a:rPr lang="en-US" smtClean="0"/>
              <a:pPr/>
              <a:t>12/8/23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1E401BE2-F7AC-4C50-A6E5-F6C806E13D7E}" type="slidenum">
              <a:rPr lang="en-US" smtClean="0"/>
              <a:pPr/>
              <a:t>‹#›</a:t>
            </a:fld>
            <a:endParaRPr lang="en-US"/>
          </a:p>
        </p:txBody>
      </p:sp>
    </p:spTree>
    <p:extLst>
      <p:ext uri="{BB962C8B-B14F-4D97-AF65-F5344CB8AC3E}">
        <p14:creationId xmlns:p14="http://schemas.microsoft.com/office/powerpoint/2010/main" val="104629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8D89EF4-2B2A-4F54-A6DD-1EB35DCF17B3}" type="datetimeFigureOut">
              <a:rPr lang="en-US" smtClean="0"/>
              <a:pPr/>
              <a:t>12/8/23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B959945-7217-484B-8E74-88DC87A74BB0}" type="slidenum">
              <a:rPr lang="en-US" smtClean="0"/>
              <a:pPr/>
              <a:t>‹#›</a:t>
            </a:fld>
            <a:endParaRPr lang="en-US"/>
          </a:p>
        </p:txBody>
      </p:sp>
    </p:spTree>
    <p:extLst>
      <p:ext uri="{BB962C8B-B14F-4D97-AF65-F5344CB8AC3E}">
        <p14:creationId xmlns:p14="http://schemas.microsoft.com/office/powerpoint/2010/main" val="355807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spcBef>
                <a:spcPct val="30000"/>
              </a:spcBef>
              <a:defRPr sz="1200">
                <a:solidFill>
                  <a:schemeClr val="tx1"/>
                </a:solidFill>
                <a:latin typeface="Calibri" charset="0"/>
                <a:ea typeface="ＭＳ Ｐゴシック" charset="-128"/>
              </a:defRPr>
            </a:lvl1pPr>
            <a:lvl2pPr marL="742950" indent="-285750" defTabSz="911225">
              <a:spcBef>
                <a:spcPct val="30000"/>
              </a:spcBef>
              <a:defRPr sz="1200">
                <a:solidFill>
                  <a:schemeClr val="tx1"/>
                </a:solidFill>
                <a:latin typeface="Calibri" charset="0"/>
                <a:ea typeface="ＭＳ Ｐゴシック" charset="-128"/>
              </a:defRPr>
            </a:lvl2pPr>
            <a:lvl3pPr marL="1143000" indent="-228600" defTabSz="911225">
              <a:spcBef>
                <a:spcPct val="30000"/>
              </a:spcBef>
              <a:defRPr sz="1200">
                <a:solidFill>
                  <a:schemeClr val="tx1"/>
                </a:solidFill>
                <a:latin typeface="Calibri" charset="0"/>
                <a:ea typeface="ＭＳ Ｐゴシック" charset="-128"/>
              </a:defRPr>
            </a:lvl3pPr>
            <a:lvl4pPr marL="1600200" indent="-228600" defTabSz="911225">
              <a:spcBef>
                <a:spcPct val="30000"/>
              </a:spcBef>
              <a:defRPr sz="1200">
                <a:solidFill>
                  <a:schemeClr val="tx1"/>
                </a:solidFill>
                <a:latin typeface="Calibri" charset="0"/>
                <a:ea typeface="ＭＳ Ｐゴシック" charset="-128"/>
              </a:defRPr>
            </a:lvl4pPr>
            <a:lvl5pPr marL="2057400" indent="-228600" defTabSz="911225">
              <a:spcBef>
                <a:spcPct val="30000"/>
              </a:spcBef>
              <a:defRPr sz="1200">
                <a:solidFill>
                  <a:schemeClr val="tx1"/>
                </a:solidFill>
                <a:latin typeface="Calibri" charset="0"/>
                <a:ea typeface="ＭＳ Ｐゴシック" charset="-128"/>
              </a:defRPr>
            </a:lvl5pPr>
            <a:lvl6pPr marL="2514600" indent="-228600" defTabSz="911225"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defTabSz="911225"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defTabSz="911225"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defTabSz="911225" eaLnBrk="0" fontAlgn="base" hangingPunct="0">
              <a:spcBef>
                <a:spcPct val="30000"/>
              </a:spcBef>
              <a:spcAft>
                <a:spcPct val="0"/>
              </a:spcAft>
              <a:defRPr sz="1200">
                <a:solidFill>
                  <a:schemeClr val="tx1"/>
                </a:solidFill>
                <a:latin typeface="Calibri" charset="0"/>
                <a:ea typeface="ＭＳ Ｐゴシック" charset="-128"/>
              </a:defRPr>
            </a:lvl9pPr>
          </a:lstStyle>
          <a:p>
            <a:pPr marL="0" marR="0" lvl="0" indent="0" algn="r" defTabSz="911225" rtl="0" eaLnBrk="1" fontAlgn="auto" latinLnBrk="0" hangingPunct="1">
              <a:lnSpc>
                <a:spcPct val="100000"/>
              </a:lnSpc>
              <a:spcBef>
                <a:spcPct val="0"/>
              </a:spcBef>
              <a:spcAft>
                <a:spcPts val="0"/>
              </a:spcAft>
              <a:buClrTx/>
              <a:buSzTx/>
              <a:buFontTx/>
              <a:buNone/>
              <a:tabLst/>
              <a:defRPr/>
            </a:pPr>
            <a:fld id="{F8EB913B-253C-AD49-B9C4-8FBF00D4106C}" type="slidenum">
              <a:rPr kumimoji="0" lang="en-US" altLang="en-US" sz="1200" b="0" i="0" u="none" strike="noStrike" kern="1200" cap="none" spc="0" normalizeH="0" baseline="0" noProof="0">
                <a:ln>
                  <a:noFill/>
                </a:ln>
                <a:solidFill>
                  <a:srgbClr val="000000"/>
                </a:solidFill>
                <a:effectLst/>
                <a:uLnTx/>
                <a:uFillTx/>
                <a:latin typeface="Arial" charset="0"/>
                <a:ea typeface="ＭＳ Ｐゴシック" charset="-128"/>
                <a:cs typeface="+mn-cs"/>
              </a:rPr>
              <a:pPr marL="0" marR="0" lvl="0" indent="0" algn="r" defTabSz="911225" rtl="0" eaLnBrk="1" fontAlgn="auto" latinLnBrk="0" hangingPunct="1">
                <a:lnSpc>
                  <a:spcPct val="100000"/>
                </a:lnSpc>
                <a:spcBef>
                  <a:spcPct val="0"/>
                </a:spcBef>
                <a:spcAft>
                  <a:spcPts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72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728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tLang="en-US">
              <a:latin typeface="Arial" charset="0"/>
              <a:ea typeface="ＭＳ Ｐゴシック" charset="-128"/>
            </a:endParaRPr>
          </a:p>
        </p:txBody>
      </p:sp>
    </p:spTree>
    <p:extLst>
      <p:ext uri="{BB962C8B-B14F-4D97-AF65-F5344CB8AC3E}">
        <p14:creationId xmlns:p14="http://schemas.microsoft.com/office/powerpoint/2010/main" val="3123403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spcBef>
                <a:spcPct val="30000"/>
              </a:spcBef>
              <a:defRPr sz="1200">
                <a:solidFill>
                  <a:schemeClr val="tx1"/>
                </a:solidFill>
                <a:latin typeface="Calibri" charset="0"/>
                <a:ea typeface="ＭＳ Ｐゴシック" charset="-128"/>
              </a:defRPr>
            </a:lvl1pPr>
            <a:lvl2pPr marL="742950" indent="-285750" defTabSz="911225">
              <a:spcBef>
                <a:spcPct val="30000"/>
              </a:spcBef>
              <a:defRPr sz="1200">
                <a:solidFill>
                  <a:schemeClr val="tx1"/>
                </a:solidFill>
                <a:latin typeface="Calibri" charset="0"/>
                <a:ea typeface="ＭＳ Ｐゴシック" charset="-128"/>
              </a:defRPr>
            </a:lvl2pPr>
            <a:lvl3pPr marL="1143000" indent="-228600" defTabSz="911225">
              <a:spcBef>
                <a:spcPct val="30000"/>
              </a:spcBef>
              <a:defRPr sz="1200">
                <a:solidFill>
                  <a:schemeClr val="tx1"/>
                </a:solidFill>
                <a:latin typeface="Calibri" charset="0"/>
                <a:ea typeface="ＭＳ Ｐゴシック" charset="-128"/>
              </a:defRPr>
            </a:lvl3pPr>
            <a:lvl4pPr marL="1600200" indent="-228600" defTabSz="911225">
              <a:spcBef>
                <a:spcPct val="30000"/>
              </a:spcBef>
              <a:defRPr sz="1200">
                <a:solidFill>
                  <a:schemeClr val="tx1"/>
                </a:solidFill>
                <a:latin typeface="Calibri" charset="0"/>
                <a:ea typeface="ＭＳ Ｐゴシック" charset="-128"/>
              </a:defRPr>
            </a:lvl4pPr>
            <a:lvl5pPr marL="2057400" indent="-228600" defTabSz="911225">
              <a:spcBef>
                <a:spcPct val="30000"/>
              </a:spcBef>
              <a:defRPr sz="1200">
                <a:solidFill>
                  <a:schemeClr val="tx1"/>
                </a:solidFill>
                <a:latin typeface="Calibri" charset="0"/>
                <a:ea typeface="ＭＳ Ｐゴシック" charset="-128"/>
              </a:defRPr>
            </a:lvl5pPr>
            <a:lvl6pPr marL="2514600" indent="-228600" defTabSz="911225"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defTabSz="911225"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defTabSz="911225"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defTabSz="911225" eaLnBrk="0" fontAlgn="base" hangingPunct="0">
              <a:spcBef>
                <a:spcPct val="30000"/>
              </a:spcBef>
              <a:spcAft>
                <a:spcPct val="0"/>
              </a:spcAft>
              <a:defRPr sz="1200">
                <a:solidFill>
                  <a:schemeClr val="tx1"/>
                </a:solidFill>
                <a:latin typeface="Calibri" charset="0"/>
                <a:ea typeface="ＭＳ Ｐゴシック" charset="-128"/>
              </a:defRPr>
            </a:lvl9pPr>
          </a:lstStyle>
          <a:p>
            <a:pPr marL="0" marR="0" lvl="0" indent="0" algn="r" defTabSz="911225" rtl="0" eaLnBrk="1" fontAlgn="auto" latinLnBrk="0" hangingPunct="1">
              <a:lnSpc>
                <a:spcPct val="100000"/>
              </a:lnSpc>
              <a:spcBef>
                <a:spcPct val="0"/>
              </a:spcBef>
              <a:spcAft>
                <a:spcPts val="0"/>
              </a:spcAft>
              <a:buClrTx/>
              <a:buSzTx/>
              <a:buFontTx/>
              <a:buNone/>
              <a:tabLst/>
              <a:defRPr/>
            </a:pPr>
            <a:fld id="{F8EB913B-253C-AD49-B9C4-8FBF00D4106C}" type="slidenum">
              <a:rPr kumimoji="0" lang="en-US" altLang="en-US" sz="1200" b="0" i="0" u="none" strike="noStrike" kern="1200" cap="none" spc="0" normalizeH="0" baseline="0" noProof="0">
                <a:ln>
                  <a:noFill/>
                </a:ln>
                <a:solidFill>
                  <a:srgbClr val="000000"/>
                </a:solidFill>
                <a:effectLst/>
                <a:uLnTx/>
                <a:uFillTx/>
                <a:latin typeface="Arial" charset="0"/>
                <a:ea typeface="ＭＳ Ｐゴシック" charset="-128"/>
                <a:cs typeface="+mn-cs"/>
              </a:rPr>
              <a:pPr marL="0" marR="0" lvl="0" indent="0" algn="r" defTabSz="911225" rtl="0" eaLnBrk="1" fontAlgn="auto" latinLnBrk="0" hangingPunct="1">
                <a:lnSpc>
                  <a:spcPct val="100000"/>
                </a:lnSpc>
                <a:spcBef>
                  <a:spcPct val="0"/>
                </a:spcBef>
                <a:spcAft>
                  <a:spcPts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72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728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tLang="en-US">
              <a:latin typeface="Arial" charset="0"/>
              <a:ea typeface="ＭＳ Ｐゴシック" charset="-128"/>
            </a:endParaRPr>
          </a:p>
        </p:txBody>
      </p:sp>
    </p:spTree>
    <p:extLst>
      <p:ext uri="{BB962C8B-B14F-4D97-AF65-F5344CB8AC3E}">
        <p14:creationId xmlns:p14="http://schemas.microsoft.com/office/powerpoint/2010/main" val="1005442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529AF4-9733-4245-A38E-6E2258071B12}"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03593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fb5c02bc15_0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fb5c02bc15_0_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0" name="Google Shape;190;gfb5c02bc15_0_7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base"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ts val="0"/>
                </a:spcBef>
                <a:spcAft>
                  <a:spcPts val="0"/>
                </a:spcAft>
                <a:buClrTx/>
                <a:buSzTx/>
                <a:buFontTx/>
                <a:buNone/>
                <a:tabLst/>
                <a:defRPr/>
              </a:pPr>
              <a:t>53</a:t>
            </a:fld>
            <a:endParaRPr kumimoji="0"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23082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fb5c02bc15_0_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fb5c02bc15_0_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7" name="Google Shape;217;gfb5c02bc15_0_10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base"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ts val="0"/>
                </a:spcBef>
                <a:spcAft>
                  <a:spcPts val="0"/>
                </a:spcAft>
                <a:buClrTx/>
                <a:buSzTx/>
                <a:buFontTx/>
                <a:buNone/>
                <a:tabLst/>
                <a:defRPr/>
              </a:pPr>
              <a:t>54</a:t>
            </a:fld>
            <a:endParaRPr kumimoji="0"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42249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fb5c02bc15_0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fb5c02bc15_0_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8" name="Google Shape;198;gfb5c02bc15_0_7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base"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ts val="0"/>
                </a:spcBef>
                <a:spcAft>
                  <a:spcPts val="0"/>
                </a:spcAft>
                <a:buClrTx/>
                <a:buSzTx/>
                <a:buFontTx/>
                <a:buNone/>
                <a:tabLst/>
                <a:defRPr/>
              </a:pPr>
              <a:t>55</a:t>
            </a:fld>
            <a:endParaRPr kumimoji="0"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45554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fb5c02bc15_0_1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fb5c02bc15_0_1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5" name="Google Shape;225;gfb5c02bc15_0_10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base"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ts val="0"/>
                </a:spcBef>
                <a:spcAft>
                  <a:spcPts val="0"/>
                </a:spcAft>
                <a:buClr>
                  <a:srgbClr val="000000"/>
                </a:buClr>
                <a:buSzTx/>
                <a:buFont typeface="Arial"/>
                <a:buNone/>
                <a:tabLst/>
                <a:defRPr/>
              </a:pPr>
              <a:t>56</a:t>
            </a:fld>
            <a:endParaRPr kumimoji="0"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09133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fb5c02bc15_0_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fb5c02bc15_0_1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4" name="Google Shape;254;gfb5c02bc15_0_13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base"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ts val="0"/>
                </a:spcBef>
                <a:spcAft>
                  <a:spcPts val="0"/>
                </a:spcAft>
                <a:buClrTx/>
                <a:buSzTx/>
                <a:buFontTx/>
                <a:buNone/>
                <a:tabLst/>
                <a:defRPr/>
              </a:pPr>
              <a:t>57</a:t>
            </a:fld>
            <a:endParaRPr kumimoji="0"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31178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fb5c02bc15_0_2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fb5c02bc15_0_2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7" name="Google Shape;317;gfb5c02bc15_0_2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base"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ts val="0"/>
                </a:spcBef>
                <a:spcAft>
                  <a:spcPts val="0"/>
                </a:spcAft>
                <a:buClrTx/>
                <a:buSzTx/>
                <a:buFontTx/>
                <a:buNone/>
                <a:tabLst/>
                <a:defRPr/>
              </a:pPr>
              <a:t>58</a:t>
            </a:fld>
            <a:endParaRPr kumimoji="0"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59196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fb5c02bc15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fb5c02bc15_0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4" name="Google Shape;134;gfb5c02bc15_0_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base"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ts val="0"/>
                </a:spcBef>
                <a:spcAft>
                  <a:spcPts val="0"/>
                </a:spcAft>
                <a:buClrTx/>
                <a:buSzTx/>
                <a:buFontTx/>
                <a:buNone/>
                <a:tabLst/>
                <a:defRPr/>
              </a:pPr>
              <a:t>59</a:t>
            </a:fld>
            <a:endParaRPr kumimoji="0"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fb5c02bc15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fb5c02bc15_0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4" name="Google Shape;134;gfb5c02bc15_0_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base"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ts val="0"/>
                </a:spcBef>
                <a:spcAft>
                  <a:spcPts val="0"/>
                </a:spcAft>
                <a:buClrTx/>
                <a:buSzTx/>
                <a:buFontTx/>
                <a:buNone/>
                <a:tabLst/>
                <a:defRPr/>
              </a:pPr>
              <a:t>60</a:t>
            </a:fld>
            <a:endParaRPr kumimoji="0"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22423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71800" y="549275"/>
            <a:ext cx="36576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529AF4-9733-4245-A38E-6E2258071B12}"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9536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fb5c02bc15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fb5c02bc15_0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4" name="Google Shape;134;gfb5c02bc15_0_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base"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ts val="0"/>
                </a:spcBef>
                <a:spcAft>
                  <a:spcPts val="0"/>
                </a:spcAft>
                <a:buClrTx/>
                <a:buSzTx/>
                <a:buFontTx/>
                <a:buNone/>
                <a:tabLst/>
                <a:defRPr/>
              </a:pPr>
              <a:t>61</a:t>
            </a:fld>
            <a:endParaRPr kumimoji="0"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61170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fb5c02bc15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fb5c02bc15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2" name="Google Shape;142;gfb5c02bc15_0_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base"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ts val="0"/>
                </a:spcBef>
                <a:spcAft>
                  <a:spcPts val="0"/>
                </a:spcAft>
                <a:buClrTx/>
                <a:buSzTx/>
                <a:buFontTx/>
                <a:buNone/>
                <a:tabLst/>
                <a:defRPr/>
              </a:pPr>
              <a:t>62</a:t>
            </a:fld>
            <a:endParaRPr kumimoji="0"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fb5c02bc15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fb5c02bc15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42" name="Google Shape;142;gfb5c02bc15_0_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base"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ts val="0"/>
                </a:spcBef>
                <a:spcAft>
                  <a:spcPts val="0"/>
                </a:spcAft>
                <a:buClrTx/>
                <a:buSzTx/>
                <a:buFontTx/>
                <a:buNone/>
                <a:tabLst/>
                <a:defRPr/>
              </a:pPr>
              <a:t>63</a:t>
            </a:fld>
            <a:endParaRPr kumimoji="0"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45099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fb5c02bc15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fb5c02bc15_0_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6" name="Google Shape;166;gfb5c02bc15_0_4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base"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ts val="0"/>
                </a:spcBef>
                <a:spcAft>
                  <a:spcPts val="0"/>
                </a:spcAft>
                <a:buClrTx/>
                <a:buSzTx/>
                <a:buFontTx/>
                <a:buNone/>
                <a:tabLst/>
                <a:defRPr/>
              </a:pPr>
              <a:t>64</a:t>
            </a:fld>
            <a:endParaRPr kumimoji="0"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529AF4-9733-4245-A38E-6E2258071B12}"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71108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529AF4-9733-4245-A38E-6E2258071B12}"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82428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529AF4-9733-4245-A38E-6E2258071B12}"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45096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SATA: Native Command Queue</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529AF4-9733-4245-A38E-6E2258071B12}"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54189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529AF4-9733-4245-A38E-6E2258071B12}"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26283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Arash for graphs without hit rate</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529AF4-9733-4245-A38E-6E2258071B12}"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08830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71800" y="549275"/>
            <a:ext cx="36576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529AF4-9733-4245-A38E-6E2258071B12}"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80454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4.xml.rels><?xml version="1.0" encoding="UTF-8" standalone="yes"?>
<Relationships xmlns="http://schemas.openxmlformats.org/package/2006/relationships"><Relationship Id="rId2" Type="http://schemas.openxmlformats.org/officeDocument/2006/relationships/slideMaster" Target="../slideMasters/slideMaster23.xml"/><Relationship Id="rId1" Type="http://schemas.openxmlformats.org/officeDocument/2006/relationships/themeOverride" Target="../theme/themeOverride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4.emf"/></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5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3.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07917564"/>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1408409"/>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75565099"/>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07835645"/>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698724"/>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18503535"/>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55944712"/>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0599233"/>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79775469"/>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0750989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59690849"/>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02582132"/>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7450836"/>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369" tIns="45685" rIns="91369" bIns="45685"/>
          <a:lstStyle/>
          <a:p>
            <a:pPr defTabSz="913696"/>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369" tIns="45685" rIns="91369" bIns="45685"/>
          <a:lstStyle/>
          <a:p>
            <a:pPr defTabSz="913696">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369" tIns="45685" rIns="91369" bIns="45685"/>
          <a:lstStyle/>
          <a:p>
            <a:pPr defTabSz="913696">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369" tIns="45685" rIns="91369" bIns="45685" numCol="1" anchor="b" anchorCtr="0" compatLnSpc="1">
            <a:prstTxWarp prst="textNoShape">
              <a:avLst/>
            </a:prstTxWarp>
          </a:bodyPr>
          <a:lstStyle>
            <a:lvl1pPr>
              <a:defRPr sz="1200">
                <a:latin typeface="Garamond" pitchFamily="18" charset="0"/>
              </a:defRPr>
            </a:lvl1pPr>
          </a:lstStyle>
          <a:p>
            <a:pPr defTabSz="913696"/>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8246886"/>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85107628"/>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8"/>
            <a:ext cx="7772400" cy="1500187"/>
          </a:xfrm>
        </p:spPr>
        <p:txBody>
          <a:bodyPr anchor="b"/>
          <a:lstStyle>
            <a:lvl1pPr marL="0" indent="0">
              <a:buNone/>
              <a:defRPr sz="2000"/>
            </a:lvl1pPr>
            <a:lvl2pPr marL="456846" indent="0">
              <a:buNone/>
              <a:defRPr sz="1800"/>
            </a:lvl2pPr>
            <a:lvl3pPr marL="913696" indent="0">
              <a:buNone/>
              <a:defRPr sz="1600"/>
            </a:lvl3pPr>
            <a:lvl4pPr marL="1370550" indent="0">
              <a:buNone/>
              <a:defRPr sz="1400"/>
            </a:lvl4pPr>
            <a:lvl5pPr marL="1827398" indent="0">
              <a:buNone/>
              <a:defRPr sz="1400"/>
            </a:lvl5pPr>
            <a:lvl6pPr marL="2284245" indent="0">
              <a:buNone/>
              <a:defRPr sz="1400"/>
            </a:lvl6pPr>
            <a:lvl7pPr marL="2741098" indent="0">
              <a:buNone/>
              <a:defRPr sz="1400"/>
            </a:lvl7pPr>
            <a:lvl8pPr marL="3197941" indent="0">
              <a:buNone/>
              <a:defRPr sz="1400"/>
            </a:lvl8pPr>
            <a:lvl9pPr marL="365479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62097242"/>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98791397"/>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6846" indent="0">
              <a:buNone/>
              <a:defRPr sz="2000" b="1"/>
            </a:lvl2pPr>
            <a:lvl3pPr marL="913696" indent="0">
              <a:buNone/>
              <a:defRPr sz="1800" b="1"/>
            </a:lvl3pPr>
            <a:lvl4pPr marL="1370550" indent="0">
              <a:buNone/>
              <a:defRPr sz="1600" b="1"/>
            </a:lvl4pPr>
            <a:lvl5pPr marL="1827398" indent="0">
              <a:buNone/>
              <a:defRPr sz="1600" b="1"/>
            </a:lvl5pPr>
            <a:lvl6pPr marL="2284245" indent="0">
              <a:buNone/>
              <a:defRPr sz="1600" b="1"/>
            </a:lvl6pPr>
            <a:lvl7pPr marL="2741098" indent="0">
              <a:buNone/>
              <a:defRPr sz="1600" b="1"/>
            </a:lvl7pPr>
            <a:lvl8pPr marL="3197941" indent="0">
              <a:buNone/>
              <a:defRPr sz="1600" b="1"/>
            </a:lvl8pPr>
            <a:lvl9pPr marL="365479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6846" indent="0">
              <a:buNone/>
              <a:defRPr sz="2000" b="1"/>
            </a:lvl2pPr>
            <a:lvl3pPr marL="913696" indent="0">
              <a:buNone/>
              <a:defRPr sz="1800" b="1"/>
            </a:lvl3pPr>
            <a:lvl4pPr marL="1370550" indent="0">
              <a:buNone/>
              <a:defRPr sz="1600" b="1"/>
            </a:lvl4pPr>
            <a:lvl5pPr marL="1827398" indent="0">
              <a:buNone/>
              <a:defRPr sz="1600" b="1"/>
            </a:lvl5pPr>
            <a:lvl6pPr marL="2284245" indent="0">
              <a:buNone/>
              <a:defRPr sz="1600" b="1"/>
            </a:lvl6pPr>
            <a:lvl7pPr marL="2741098" indent="0">
              <a:buNone/>
              <a:defRPr sz="1600" b="1"/>
            </a:lvl7pPr>
            <a:lvl8pPr marL="3197941" indent="0">
              <a:buNone/>
              <a:defRPr sz="1600" b="1"/>
            </a:lvl8pPr>
            <a:lvl9pPr marL="365479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0491561"/>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34259371"/>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0706900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737585"/>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6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6846" indent="0">
              <a:buNone/>
              <a:defRPr sz="1200"/>
            </a:lvl2pPr>
            <a:lvl3pPr marL="913696" indent="0">
              <a:buNone/>
              <a:defRPr sz="1000"/>
            </a:lvl3pPr>
            <a:lvl4pPr marL="1370550" indent="0">
              <a:buNone/>
              <a:defRPr sz="900"/>
            </a:lvl4pPr>
            <a:lvl5pPr marL="1827398" indent="0">
              <a:buNone/>
              <a:defRPr sz="900"/>
            </a:lvl5pPr>
            <a:lvl6pPr marL="2284245" indent="0">
              <a:buNone/>
              <a:defRPr sz="900"/>
            </a:lvl6pPr>
            <a:lvl7pPr marL="2741098" indent="0">
              <a:buNone/>
              <a:defRPr sz="900"/>
            </a:lvl7pPr>
            <a:lvl8pPr marL="3197941" indent="0">
              <a:buNone/>
              <a:defRPr sz="900"/>
            </a:lvl8pPr>
            <a:lvl9pPr marL="365479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30209199"/>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846" indent="0">
              <a:buNone/>
              <a:defRPr sz="2800"/>
            </a:lvl2pPr>
            <a:lvl3pPr marL="913696" indent="0">
              <a:buNone/>
              <a:defRPr sz="2400"/>
            </a:lvl3pPr>
            <a:lvl4pPr marL="1370550" indent="0">
              <a:buNone/>
              <a:defRPr sz="2000"/>
            </a:lvl4pPr>
            <a:lvl5pPr marL="1827398" indent="0">
              <a:buNone/>
              <a:defRPr sz="2000"/>
            </a:lvl5pPr>
            <a:lvl6pPr marL="2284245" indent="0">
              <a:buNone/>
              <a:defRPr sz="2000"/>
            </a:lvl6pPr>
            <a:lvl7pPr marL="2741098" indent="0">
              <a:buNone/>
              <a:defRPr sz="2000"/>
            </a:lvl7pPr>
            <a:lvl8pPr marL="3197941" indent="0">
              <a:buNone/>
              <a:defRPr sz="2000"/>
            </a:lvl8pPr>
            <a:lvl9pPr marL="365479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846" indent="0">
              <a:buNone/>
              <a:defRPr sz="1200"/>
            </a:lvl2pPr>
            <a:lvl3pPr marL="913696" indent="0">
              <a:buNone/>
              <a:defRPr sz="1000"/>
            </a:lvl3pPr>
            <a:lvl4pPr marL="1370550" indent="0">
              <a:buNone/>
              <a:defRPr sz="900"/>
            </a:lvl4pPr>
            <a:lvl5pPr marL="1827398" indent="0">
              <a:buNone/>
              <a:defRPr sz="900"/>
            </a:lvl5pPr>
            <a:lvl6pPr marL="2284245" indent="0">
              <a:buNone/>
              <a:defRPr sz="900"/>
            </a:lvl6pPr>
            <a:lvl7pPr marL="2741098" indent="0">
              <a:buNone/>
              <a:defRPr sz="900"/>
            </a:lvl7pPr>
            <a:lvl8pPr marL="3197941" indent="0">
              <a:buNone/>
              <a:defRPr sz="900"/>
            </a:lvl8pPr>
            <a:lvl9pPr marL="365479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86249338"/>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09069085"/>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1708239"/>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9144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BF129586-08AE-6F47-AC40-42971C091E94}" type="slidenum">
              <a:rPr lang="en-US" altLang="en-US"/>
              <a:pPr>
                <a:defRPr/>
              </a:pPr>
              <a:t>‹#›</a:t>
            </a:fld>
            <a:endParaRPr lang="en-US" altLang="en-US"/>
          </a:p>
        </p:txBody>
      </p:sp>
    </p:spTree>
    <p:extLst>
      <p:ext uri="{BB962C8B-B14F-4D97-AF65-F5344CB8AC3E}">
        <p14:creationId xmlns:p14="http://schemas.microsoft.com/office/powerpoint/2010/main" val="1338490987"/>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082EEEB-CAE1-9D42-80F3-08555E478FEE}" type="slidenum">
              <a:rPr lang="en-US" altLang="en-US"/>
              <a:pPr>
                <a:defRPr/>
              </a:pPr>
              <a:t>‹#›</a:t>
            </a:fld>
            <a:endParaRPr lang="en-US" altLang="en-US"/>
          </a:p>
        </p:txBody>
      </p:sp>
    </p:spTree>
    <p:extLst>
      <p:ext uri="{BB962C8B-B14F-4D97-AF65-F5344CB8AC3E}">
        <p14:creationId xmlns:p14="http://schemas.microsoft.com/office/powerpoint/2010/main" val="340398164"/>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63EB114-84BD-D84E-A045-3368407B11DA}" type="slidenum">
              <a:rPr lang="en-US" altLang="en-US"/>
              <a:pPr>
                <a:defRPr/>
              </a:pPr>
              <a:t>‹#›</a:t>
            </a:fld>
            <a:endParaRPr lang="en-US" altLang="en-US"/>
          </a:p>
        </p:txBody>
      </p:sp>
    </p:spTree>
    <p:extLst>
      <p:ext uri="{BB962C8B-B14F-4D97-AF65-F5344CB8AC3E}">
        <p14:creationId xmlns:p14="http://schemas.microsoft.com/office/powerpoint/2010/main" val="3293634263"/>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776E826-88E8-9343-B8CE-14D360A83D78}" type="slidenum">
              <a:rPr lang="en-US" altLang="en-US"/>
              <a:pPr>
                <a:defRPr/>
              </a:pPr>
              <a:t>‹#›</a:t>
            </a:fld>
            <a:endParaRPr lang="en-US" altLang="en-US"/>
          </a:p>
        </p:txBody>
      </p:sp>
    </p:spTree>
    <p:extLst>
      <p:ext uri="{BB962C8B-B14F-4D97-AF65-F5344CB8AC3E}">
        <p14:creationId xmlns:p14="http://schemas.microsoft.com/office/powerpoint/2010/main" val="460283220"/>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CC300DD-50E9-B241-B672-B3ED614A01F6}" type="slidenum">
              <a:rPr lang="en-US" altLang="en-US"/>
              <a:pPr>
                <a:defRPr/>
              </a:pPr>
              <a:t>‹#›</a:t>
            </a:fld>
            <a:endParaRPr lang="en-US" altLang="en-US"/>
          </a:p>
        </p:txBody>
      </p:sp>
    </p:spTree>
    <p:extLst>
      <p:ext uri="{BB962C8B-B14F-4D97-AF65-F5344CB8AC3E}">
        <p14:creationId xmlns:p14="http://schemas.microsoft.com/office/powerpoint/2010/main" val="194556474"/>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92E28BF-E5C2-9440-84A9-1C5C4EC3BB51}" type="slidenum">
              <a:rPr lang="en-US" altLang="en-US"/>
              <a:pPr>
                <a:defRPr/>
              </a:pPr>
              <a:t>‹#›</a:t>
            </a:fld>
            <a:endParaRPr lang="en-US" altLang="en-US"/>
          </a:p>
        </p:txBody>
      </p:sp>
    </p:spTree>
    <p:extLst>
      <p:ext uri="{BB962C8B-B14F-4D97-AF65-F5344CB8AC3E}">
        <p14:creationId xmlns:p14="http://schemas.microsoft.com/office/powerpoint/2010/main" val="34322834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594966"/>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2AB4768A-0B31-1341-95B8-ACCC602AC1ED}" type="slidenum">
              <a:rPr lang="en-US" altLang="en-US"/>
              <a:pPr>
                <a:defRPr/>
              </a:pPr>
              <a:t>‹#›</a:t>
            </a:fld>
            <a:endParaRPr lang="en-US" altLang="en-US"/>
          </a:p>
        </p:txBody>
      </p:sp>
    </p:spTree>
    <p:extLst>
      <p:ext uri="{BB962C8B-B14F-4D97-AF65-F5344CB8AC3E}">
        <p14:creationId xmlns:p14="http://schemas.microsoft.com/office/powerpoint/2010/main" val="2388469560"/>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091C9E0C-1943-654E-A858-D0B1037B7159}" type="slidenum">
              <a:rPr lang="en-US" altLang="en-US"/>
              <a:pPr>
                <a:defRPr/>
              </a:pPr>
              <a:t>‹#›</a:t>
            </a:fld>
            <a:endParaRPr lang="en-US" altLang="en-US"/>
          </a:p>
        </p:txBody>
      </p:sp>
    </p:spTree>
    <p:extLst>
      <p:ext uri="{BB962C8B-B14F-4D97-AF65-F5344CB8AC3E}">
        <p14:creationId xmlns:p14="http://schemas.microsoft.com/office/powerpoint/2010/main" val="3956588257"/>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34EAAF7E-5FC7-BF48-85B4-17B208F57909}" type="slidenum">
              <a:rPr lang="en-US" altLang="en-US"/>
              <a:pPr>
                <a:defRPr/>
              </a:pPr>
              <a:t>‹#›</a:t>
            </a:fld>
            <a:endParaRPr lang="en-US" altLang="en-US"/>
          </a:p>
        </p:txBody>
      </p:sp>
    </p:spTree>
    <p:extLst>
      <p:ext uri="{BB962C8B-B14F-4D97-AF65-F5344CB8AC3E}">
        <p14:creationId xmlns:p14="http://schemas.microsoft.com/office/powerpoint/2010/main" val="754307458"/>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1539E80-CD55-B742-8023-B2B43C669C6C}" type="slidenum">
              <a:rPr lang="en-US" altLang="en-US"/>
              <a:pPr>
                <a:defRPr/>
              </a:pPr>
              <a:t>‹#›</a:t>
            </a:fld>
            <a:endParaRPr lang="en-US" altLang="en-US"/>
          </a:p>
        </p:txBody>
      </p:sp>
    </p:spTree>
    <p:extLst>
      <p:ext uri="{BB962C8B-B14F-4D97-AF65-F5344CB8AC3E}">
        <p14:creationId xmlns:p14="http://schemas.microsoft.com/office/powerpoint/2010/main" val="2618024252"/>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DE05FA7-E32E-224D-877F-442C3328AE5B}" type="slidenum">
              <a:rPr lang="en-US" altLang="en-US"/>
              <a:pPr>
                <a:defRPr/>
              </a:pPr>
              <a:t>‹#›</a:t>
            </a:fld>
            <a:endParaRPr lang="en-US" altLang="en-US"/>
          </a:p>
        </p:txBody>
      </p:sp>
    </p:spTree>
    <p:extLst>
      <p:ext uri="{BB962C8B-B14F-4D97-AF65-F5344CB8AC3E}">
        <p14:creationId xmlns:p14="http://schemas.microsoft.com/office/powerpoint/2010/main" val="2498337972"/>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72794427"/>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2562715"/>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6937537"/>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45162539"/>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30880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13963788"/>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26980890"/>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63988946"/>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98647741"/>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71201208"/>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5527571"/>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9288646"/>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Garamond"/>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A805D39-8A99-3244-8F9A-372BEEBCCDC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32952734"/>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87035"/>
            <a:ext cx="8610600" cy="10668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Garamond"/>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3B529F8-9DA9-694E-B83F-60BEDEBD4A6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40815042"/>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Garamond"/>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5141F8A-872E-3646-89B6-55BA95B3FC0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72935299"/>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Garamond"/>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C0E43D1-58FC-C14A-A9F0-BDD7AF0437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4967730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0197620"/>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Garamond"/>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16F46380-4E56-A244-BA59-54B74623B86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98392996"/>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Garamond"/>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C1D5ED1-33F2-2645-AF95-92848C05572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16877022"/>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Garamond"/>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3EC164A4-5DB4-2D45-ADFF-1E3FBB6A1F9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03434297"/>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Garamond"/>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D2178E3-A4E9-8C44-9376-46FFDE548E8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73007563"/>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Garamond"/>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299267F-2B60-1142-AD94-1D907EA9F26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88587792"/>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Garamond"/>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A1BE77B-E84C-FA4C-AF81-38E30AF71D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7663478"/>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Garamond"/>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5B27964-A99D-DB4D-8E5A-4012C286071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63640648"/>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6B4C4BB4-B804-0A46-91EB-1C5EA2C8E22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02875859"/>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60169019-BB41-6245-A1FF-2891AF14670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76382570"/>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0409D90B-F346-3C42-AD18-18315DB002F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4649904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64914348"/>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1B757EB-4A8B-1044-BBB4-CE4A4AF139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45319953"/>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5A9F90F7-73ED-7745-B383-3C29FF1DE0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51196806"/>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BDCCB94D-0191-4749-BCBF-0FEB50E6ED5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19098777"/>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E5D36DF0-1835-D14D-9D16-04855C8F5B9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16210223"/>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94D1BA1E-770A-6D4D-A1FD-36213ED27A6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58150526"/>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D341FD7C-1AE1-0545-9494-DFC5ABA6D89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22430744"/>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DDD92E9B-C169-A540-8BBA-E3CEA95B47A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57136022"/>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FE53C06E-1BA5-454B-AA9A-B7A05D87FBA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4466803"/>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8716A9FA-F86C-8242-A499-74AAE058860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73084447"/>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C668BF9C-93BB-B548-912F-BE2A1331A62B}" type="slidenum">
              <a:rPr lang="en-US" altLang="en-US"/>
              <a:pPr>
                <a:defRPr/>
              </a:pPr>
              <a:t>‹#›</a:t>
            </a:fld>
            <a:endParaRPr lang="en-US" altLang="en-US"/>
          </a:p>
        </p:txBody>
      </p:sp>
    </p:spTree>
    <p:extLst>
      <p:ext uri="{BB962C8B-B14F-4D97-AF65-F5344CB8AC3E}">
        <p14:creationId xmlns:p14="http://schemas.microsoft.com/office/powerpoint/2010/main" val="211300933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60563103"/>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60F4C6C-A4AD-634C-B2AA-5823E85646AB}" type="slidenum">
              <a:rPr lang="en-US" altLang="en-US"/>
              <a:pPr>
                <a:defRPr/>
              </a:pPr>
              <a:t>‹#›</a:t>
            </a:fld>
            <a:endParaRPr lang="en-US" altLang="en-US"/>
          </a:p>
        </p:txBody>
      </p:sp>
    </p:spTree>
    <p:extLst>
      <p:ext uri="{BB962C8B-B14F-4D97-AF65-F5344CB8AC3E}">
        <p14:creationId xmlns:p14="http://schemas.microsoft.com/office/powerpoint/2010/main" val="842257355"/>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E9D27D4-CF21-B743-868C-38D13B2F42B4}" type="slidenum">
              <a:rPr lang="en-US" altLang="en-US"/>
              <a:pPr>
                <a:defRPr/>
              </a:pPr>
              <a:t>‹#›</a:t>
            </a:fld>
            <a:endParaRPr lang="en-US" altLang="en-US"/>
          </a:p>
        </p:txBody>
      </p:sp>
    </p:spTree>
    <p:extLst>
      <p:ext uri="{BB962C8B-B14F-4D97-AF65-F5344CB8AC3E}">
        <p14:creationId xmlns:p14="http://schemas.microsoft.com/office/powerpoint/2010/main" val="3814249059"/>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8F35F6C-2FE9-E643-BA9E-744EBFA979FE}" type="slidenum">
              <a:rPr lang="en-US" altLang="en-US"/>
              <a:pPr>
                <a:defRPr/>
              </a:pPr>
              <a:t>‹#›</a:t>
            </a:fld>
            <a:endParaRPr lang="en-US" altLang="en-US"/>
          </a:p>
        </p:txBody>
      </p:sp>
    </p:spTree>
    <p:extLst>
      <p:ext uri="{BB962C8B-B14F-4D97-AF65-F5344CB8AC3E}">
        <p14:creationId xmlns:p14="http://schemas.microsoft.com/office/powerpoint/2010/main" val="2433839088"/>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36820D8-511C-334B-9255-32401B223793}" type="slidenum">
              <a:rPr lang="en-US" altLang="en-US"/>
              <a:pPr>
                <a:defRPr/>
              </a:pPr>
              <a:t>‹#›</a:t>
            </a:fld>
            <a:endParaRPr lang="en-US" altLang="en-US"/>
          </a:p>
        </p:txBody>
      </p:sp>
    </p:spTree>
    <p:extLst>
      <p:ext uri="{BB962C8B-B14F-4D97-AF65-F5344CB8AC3E}">
        <p14:creationId xmlns:p14="http://schemas.microsoft.com/office/powerpoint/2010/main" val="1812622870"/>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42E3693-D302-D64D-8335-04DBBDCAC3E8}" type="slidenum">
              <a:rPr lang="en-US" altLang="en-US"/>
              <a:pPr>
                <a:defRPr/>
              </a:pPr>
              <a:t>‹#›</a:t>
            </a:fld>
            <a:endParaRPr lang="en-US" altLang="en-US"/>
          </a:p>
        </p:txBody>
      </p:sp>
    </p:spTree>
    <p:extLst>
      <p:ext uri="{BB962C8B-B14F-4D97-AF65-F5344CB8AC3E}">
        <p14:creationId xmlns:p14="http://schemas.microsoft.com/office/powerpoint/2010/main" val="2087616177"/>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0C3B91E-9495-5D4C-A473-89DD744F318C}" type="slidenum">
              <a:rPr lang="en-US" altLang="en-US"/>
              <a:pPr>
                <a:defRPr/>
              </a:pPr>
              <a:t>‹#›</a:t>
            </a:fld>
            <a:endParaRPr lang="en-US" altLang="en-US"/>
          </a:p>
        </p:txBody>
      </p:sp>
    </p:spTree>
    <p:extLst>
      <p:ext uri="{BB962C8B-B14F-4D97-AF65-F5344CB8AC3E}">
        <p14:creationId xmlns:p14="http://schemas.microsoft.com/office/powerpoint/2010/main" val="2646255053"/>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317DB17-6DD3-1D47-9DC7-29C718BD885A}" type="slidenum">
              <a:rPr lang="en-US" altLang="en-US"/>
              <a:pPr>
                <a:defRPr/>
              </a:pPr>
              <a:t>‹#›</a:t>
            </a:fld>
            <a:endParaRPr lang="en-US" altLang="en-US"/>
          </a:p>
        </p:txBody>
      </p:sp>
    </p:spTree>
    <p:extLst>
      <p:ext uri="{BB962C8B-B14F-4D97-AF65-F5344CB8AC3E}">
        <p14:creationId xmlns:p14="http://schemas.microsoft.com/office/powerpoint/2010/main" val="835305242"/>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8B564A7-2749-BD47-ACBB-5E9A7893C5B7}" type="slidenum">
              <a:rPr lang="en-US" altLang="en-US"/>
              <a:pPr>
                <a:defRPr/>
              </a:pPr>
              <a:t>‹#›</a:t>
            </a:fld>
            <a:endParaRPr lang="en-US" altLang="en-US"/>
          </a:p>
        </p:txBody>
      </p:sp>
    </p:spTree>
    <p:extLst>
      <p:ext uri="{BB962C8B-B14F-4D97-AF65-F5344CB8AC3E}">
        <p14:creationId xmlns:p14="http://schemas.microsoft.com/office/powerpoint/2010/main" val="2204167407"/>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3FA10DE-9244-444C-BB66-013E28A2DDD9}" type="slidenum">
              <a:rPr lang="en-US" altLang="en-US"/>
              <a:pPr>
                <a:defRPr/>
              </a:pPr>
              <a:t>‹#›</a:t>
            </a:fld>
            <a:endParaRPr lang="en-US" altLang="en-US"/>
          </a:p>
        </p:txBody>
      </p:sp>
    </p:spTree>
    <p:extLst>
      <p:ext uri="{BB962C8B-B14F-4D97-AF65-F5344CB8AC3E}">
        <p14:creationId xmlns:p14="http://schemas.microsoft.com/office/powerpoint/2010/main" val="3602476091"/>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E2563C0-B5B3-BE4C-AFD7-D5025596D7E3}" type="slidenum">
              <a:rPr lang="en-US" altLang="en-US"/>
              <a:pPr>
                <a:defRPr/>
              </a:pPr>
              <a:t>‹#›</a:t>
            </a:fld>
            <a:endParaRPr lang="en-US" altLang="en-US"/>
          </a:p>
        </p:txBody>
      </p:sp>
    </p:spTree>
    <p:extLst>
      <p:ext uri="{BB962C8B-B14F-4D97-AF65-F5344CB8AC3E}">
        <p14:creationId xmlns:p14="http://schemas.microsoft.com/office/powerpoint/2010/main" val="370609367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0163028"/>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0CAF0C4-D837-6C46-94E3-5BC8E6610C9A}" type="slidenum">
              <a:rPr lang="en-US"/>
              <a:pPr>
                <a:defRPr/>
              </a:pPr>
              <a:t>‹#›</a:t>
            </a:fld>
            <a:endParaRPr lang="en-US"/>
          </a:p>
        </p:txBody>
      </p:sp>
    </p:spTree>
    <p:extLst>
      <p:ext uri="{BB962C8B-B14F-4D97-AF65-F5344CB8AC3E}">
        <p14:creationId xmlns:p14="http://schemas.microsoft.com/office/powerpoint/2010/main" val="1822636505"/>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87035"/>
            <a:ext cx="8610600" cy="10668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440BA29-F9EE-E949-A023-5C86A1DB6E97}" type="slidenum">
              <a:rPr lang="en-US"/>
              <a:pPr>
                <a:defRPr/>
              </a:pPr>
              <a:t>‹#›</a:t>
            </a:fld>
            <a:endParaRPr lang="en-US"/>
          </a:p>
        </p:txBody>
      </p:sp>
    </p:spTree>
    <p:extLst>
      <p:ext uri="{BB962C8B-B14F-4D97-AF65-F5344CB8AC3E}">
        <p14:creationId xmlns:p14="http://schemas.microsoft.com/office/powerpoint/2010/main" val="475746241"/>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5AC4AF8-F565-FA4E-8274-2B4BC4F93B5A}" type="slidenum">
              <a:rPr lang="en-US"/>
              <a:pPr>
                <a:defRPr/>
              </a:pPr>
              <a:t>‹#›</a:t>
            </a:fld>
            <a:endParaRPr lang="en-US"/>
          </a:p>
        </p:txBody>
      </p:sp>
    </p:spTree>
    <p:extLst>
      <p:ext uri="{BB962C8B-B14F-4D97-AF65-F5344CB8AC3E}">
        <p14:creationId xmlns:p14="http://schemas.microsoft.com/office/powerpoint/2010/main" val="2581815902"/>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A7BD23F-ECFE-0D4D-B2E6-436DBE557B89}" type="slidenum">
              <a:rPr lang="en-US"/>
              <a:pPr>
                <a:defRPr/>
              </a:pPr>
              <a:t>‹#›</a:t>
            </a:fld>
            <a:endParaRPr lang="en-US"/>
          </a:p>
        </p:txBody>
      </p:sp>
    </p:spTree>
    <p:extLst>
      <p:ext uri="{BB962C8B-B14F-4D97-AF65-F5344CB8AC3E}">
        <p14:creationId xmlns:p14="http://schemas.microsoft.com/office/powerpoint/2010/main" val="1716858017"/>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B1B8958-2976-E04C-95F2-F7BA9969FBF0}" type="slidenum">
              <a:rPr lang="en-US"/>
              <a:pPr>
                <a:defRPr/>
              </a:pPr>
              <a:t>‹#›</a:t>
            </a:fld>
            <a:endParaRPr lang="en-US"/>
          </a:p>
        </p:txBody>
      </p:sp>
    </p:spTree>
    <p:extLst>
      <p:ext uri="{BB962C8B-B14F-4D97-AF65-F5344CB8AC3E}">
        <p14:creationId xmlns:p14="http://schemas.microsoft.com/office/powerpoint/2010/main" val="2304279795"/>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B7DA203-5F4A-D242-BFFC-E67BEF3CFE7E}" type="slidenum">
              <a:rPr lang="en-US"/>
              <a:pPr>
                <a:defRPr/>
              </a:pPr>
              <a:t>‹#›</a:t>
            </a:fld>
            <a:endParaRPr lang="en-US"/>
          </a:p>
        </p:txBody>
      </p:sp>
    </p:spTree>
    <p:extLst>
      <p:ext uri="{BB962C8B-B14F-4D97-AF65-F5344CB8AC3E}">
        <p14:creationId xmlns:p14="http://schemas.microsoft.com/office/powerpoint/2010/main" val="2528364278"/>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A497C03-D1F7-7649-B25E-C69A9A058DFB}" type="slidenum">
              <a:rPr lang="en-US"/>
              <a:pPr>
                <a:defRPr/>
              </a:pPr>
              <a:t>‹#›</a:t>
            </a:fld>
            <a:endParaRPr lang="en-US"/>
          </a:p>
        </p:txBody>
      </p:sp>
    </p:spTree>
    <p:extLst>
      <p:ext uri="{BB962C8B-B14F-4D97-AF65-F5344CB8AC3E}">
        <p14:creationId xmlns:p14="http://schemas.microsoft.com/office/powerpoint/2010/main" val="1398082797"/>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9C9D415-29BD-5044-BE0B-B5623DC50F46}" type="slidenum">
              <a:rPr lang="en-US"/>
              <a:pPr>
                <a:defRPr/>
              </a:pPr>
              <a:t>‹#›</a:t>
            </a:fld>
            <a:endParaRPr lang="en-US"/>
          </a:p>
        </p:txBody>
      </p:sp>
    </p:spTree>
    <p:extLst>
      <p:ext uri="{BB962C8B-B14F-4D97-AF65-F5344CB8AC3E}">
        <p14:creationId xmlns:p14="http://schemas.microsoft.com/office/powerpoint/2010/main" val="1392563092"/>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684EE9C-08F4-D945-A98A-16C395F1E5D2}" type="slidenum">
              <a:rPr lang="en-US"/>
              <a:pPr>
                <a:defRPr/>
              </a:pPr>
              <a:t>‹#›</a:t>
            </a:fld>
            <a:endParaRPr lang="en-US"/>
          </a:p>
        </p:txBody>
      </p:sp>
    </p:spTree>
    <p:extLst>
      <p:ext uri="{BB962C8B-B14F-4D97-AF65-F5344CB8AC3E}">
        <p14:creationId xmlns:p14="http://schemas.microsoft.com/office/powerpoint/2010/main" val="3070066578"/>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CE85E11-9A4B-6843-BC27-2F8F67338CE2}" type="slidenum">
              <a:rPr lang="en-US"/>
              <a:pPr>
                <a:defRPr/>
              </a:pPr>
              <a:t>‹#›</a:t>
            </a:fld>
            <a:endParaRPr lang="en-US"/>
          </a:p>
        </p:txBody>
      </p:sp>
    </p:spTree>
    <p:extLst>
      <p:ext uri="{BB962C8B-B14F-4D97-AF65-F5344CB8AC3E}">
        <p14:creationId xmlns:p14="http://schemas.microsoft.com/office/powerpoint/2010/main" val="298836429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6337853"/>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344EFA6-DAD4-8B47-9894-0243E5AC196B}" type="slidenum">
              <a:rPr lang="en-US"/>
              <a:pPr>
                <a:defRPr/>
              </a:pPr>
              <a:t>‹#›</a:t>
            </a:fld>
            <a:endParaRPr lang="en-US"/>
          </a:p>
        </p:txBody>
      </p:sp>
    </p:spTree>
    <p:extLst>
      <p:ext uri="{BB962C8B-B14F-4D97-AF65-F5344CB8AC3E}">
        <p14:creationId xmlns:p14="http://schemas.microsoft.com/office/powerpoint/2010/main" val="982126204"/>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p>
        </p:txBody>
      </p:sp>
      <p:sp>
        <p:nvSpPr>
          <p:cNvPr id="6" name="Rectangle 1030"/>
          <p:cNvSpPr>
            <a:spLocks noGrp="1" noChangeArrowheads="1"/>
          </p:cNvSpPr>
          <p:nvPr>
            <p:ph type="sldNum" sz="quarter" idx="11"/>
          </p:nvPr>
        </p:nvSpPr>
        <p:spPr/>
        <p:txBody>
          <a:bodyPr/>
          <a:lstStyle>
            <a:lvl1pPr>
              <a:defRPr/>
            </a:lvl1pPr>
          </a:lstStyle>
          <a:p>
            <a:pPr>
              <a:defRPr/>
            </a:pPr>
            <a:fld id="{27DA41EA-6AD8-A84E-A074-C1AD0F61773B}" type="slidenum">
              <a:rPr lang="en-US"/>
              <a:pPr>
                <a:defRPr/>
              </a:pPr>
              <a:t>‹#›</a:t>
            </a:fld>
            <a:endParaRPr lang="en-US"/>
          </a:p>
        </p:txBody>
      </p:sp>
    </p:spTree>
    <p:extLst>
      <p:ext uri="{BB962C8B-B14F-4D97-AF65-F5344CB8AC3E}">
        <p14:creationId xmlns:p14="http://schemas.microsoft.com/office/powerpoint/2010/main" val="1264077334"/>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55EF769A-21AF-414A-93C1-6CCCC861D6AA}" type="slidenum">
              <a:rPr lang="en-US"/>
              <a:pPr>
                <a:defRPr/>
              </a:pPr>
              <a:t>‹#›</a:t>
            </a:fld>
            <a:endParaRPr lang="en-US"/>
          </a:p>
        </p:txBody>
      </p:sp>
    </p:spTree>
    <p:extLst>
      <p:ext uri="{BB962C8B-B14F-4D97-AF65-F5344CB8AC3E}">
        <p14:creationId xmlns:p14="http://schemas.microsoft.com/office/powerpoint/2010/main" val="2427296815"/>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36BBDD30-43F7-E347-81C9-5ABCA823DB5D}" type="slidenum">
              <a:rPr lang="en-US"/>
              <a:pPr>
                <a:defRPr/>
              </a:pPr>
              <a:t>‹#›</a:t>
            </a:fld>
            <a:endParaRPr lang="en-US"/>
          </a:p>
        </p:txBody>
      </p:sp>
    </p:spTree>
    <p:extLst>
      <p:ext uri="{BB962C8B-B14F-4D97-AF65-F5344CB8AC3E}">
        <p14:creationId xmlns:p14="http://schemas.microsoft.com/office/powerpoint/2010/main" val="3225436272"/>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A5BDAD92-39C3-FC48-BB61-090AABD77ABA}" type="slidenum">
              <a:rPr lang="en-US"/>
              <a:pPr>
                <a:defRPr/>
              </a:pPr>
              <a:t>‹#›</a:t>
            </a:fld>
            <a:endParaRPr lang="en-US"/>
          </a:p>
        </p:txBody>
      </p:sp>
    </p:spTree>
    <p:extLst>
      <p:ext uri="{BB962C8B-B14F-4D97-AF65-F5344CB8AC3E}">
        <p14:creationId xmlns:p14="http://schemas.microsoft.com/office/powerpoint/2010/main" val="2215902296"/>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p>
        </p:txBody>
      </p:sp>
      <p:sp>
        <p:nvSpPr>
          <p:cNvPr id="8" name="Rectangle 1030"/>
          <p:cNvSpPr>
            <a:spLocks noGrp="1" noChangeArrowheads="1"/>
          </p:cNvSpPr>
          <p:nvPr>
            <p:ph type="sldNum" sz="quarter" idx="11"/>
          </p:nvPr>
        </p:nvSpPr>
        <p:spPr>
          <a:ln/>
        </p:spPr>
        <p:txBody>
          <a:bodyPr/>
          <a:lstStyle>
            <a:lvl1pPr>
              <a:defRPr/>
            </a:lvl1pPr>
          </a:lstStyle>
          <a:p>
            <a:pPr>
              <a:defRPr/>
            </a:pPr>
            <a:fld id="{A685A976-F99D-A54B-B526-B3E0C403CB9C}" type="slidenum">
              <a:rPr lang="en-US"/>
              <a:pPr>
                <a:defRPr/>
              </a:pPr>
              <a:t>‹#›</a:t>
            </a:fld>
            <a:endParaRPr lang="en-US"/>
          </a:p>
        </p:txBody>
      </p:sp>
    </p:spTree>
    <p:extLst>
      <p:ext uri="{BB962C8B-B14F-4D97-AF65-F5344CB8AC3E}">
        <p14:creationId xmlns:p14="http://schemas.microsoft.com/office/powerpoint/2010/main" val="3266292550"/>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p>
        </p:txBody>
      </p:sp>
      <p:sp>
        <p:nvSpPr>
          <p:cNvPr id="4" name="Rectangle 1030"/>
          <p:cNvSpPr>
            <a:spLocks noGrp="1" noChangeArrowheads="1"/>
          </p:cNvSpPr>
          <p:nvPr>
            <p:ph type="sldNum" sz="quarter" idx="11"/>
          </p:nvPr>
        </p:nvSpPr>
        <p:spPr>
          <a:ln/>
        </p:spPr>
        <p:txBody>
          <a:bodyPr/>
          <a:lstStyle>
            <a:lvl1pPr>
              <a:defRPr/>
            </a:lvl1pPr>
          </a:lstStyle>
          <a:p>
            <a:pPr>
              <a:defRPr/>
            </a:pPr>
            <a:fld id="{D8132F35-3FFB-6045-A749-9F10694F9456}" type="slidenum">
              <a:rPr lang="en-US"/>
              <a:pPr>
                <a:defRPr/>
              </a:pPr>
              <a:t>‹#›</a:t>
            </a:fld>
            <a:endParaRPr lang="en-US"/>
          </a:p>
        </p:txBody>
      </p:sp>
    </p:spTree>
    <p:extLst>
      <p:ext uri="{BB962C8B-B14F-4D97-AF65-F5344CB8AC3E}">
        <p14:creationId xmlns:p14="http://schemas.microsoft.com/office/powerpoint/2010/main" val="1075629130"/>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p>
        </p:txBody>
      </p:sp>
      <p:sp>
        <p:nvSpPr>
          <p:cNvPr id="3" name="Rectangle 1030"/>
          <p:cNvSpPr>
            <a:spLocks noGrp="1" noChangeArrowheads="1"/>
          </p:cNvSpPr>
          <p:nvPr>
            <p:ph type="sldNum" sz="quarter" idx="11"/>
          </p:nvPr>
        </p:nvSpPr>
        <p:spPr>
          <a:ln/>
        </p:spPr>
        <p:txBody>
          <a:bodyPr/>
          <a:lstStyle>
            <a:lvl1pPr>
              <a:defRPr/>
            </a:lvl1pPr>
          </a:lstStyle>
          <a:p>
            <a:pPr>
              <a:defRPr/>
            </a:pPr>
            <a:fld id="{CCD07EBC-6480-9A4A-85D2-A7E2CCF9BF77}" type="slidenum">
              <a:rPr lang="en-US"/>
              <a:pPr>
                <a:defRPr/>
              </a:pPr>
              <a:t>‹#›</a:t>
            </a:fld>
            <a:endParaRPr lang="en-US"/>
          </a:p>
        </p:txBody>
      </p:sp>
    </p:spTree>
    <p:extLst>
      <p:ext uri="{BB962C8B-B14F-4D97-AF65-F5344CB8AC3E}">
        <p14:creationId xmlns:p14="http://schemas.microsoft.com/office/powerpoint/2010/main" val="4053648270"/>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B1D442D9-2A93-3048-AD6E-812CC59C86E7}" type="slidenum">
              <a:rPr lang="en-US"/>
              <a:pPr>
                <a:defRPr/>
              </a:pPr>
              <a:t>‹#›</a:t>
            </a:fld>
            <a:endParaRPr lang="en-US"/>
          </a:p>
        </p:txBody>
      </p:sp>
    </p:spTree>
    <p:extLst>
      <p:ext uri="{BB962C8B-B14F-4D97-AF65-F5344CB8AC3E}">
        <p14:creationId xmlns:p14="http://schemas.microsoft.com/office/powerpoint/2010/main" val="3387434085"/>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7BC29692-427A-D044-9850-338DF4B6D8DA}" type="slidenum">
              <a:rPr lang="en-US"/>
              <a:pPr>
                <a:defRPr/>
              </a:pPr>
              <a:t>‹#›</a:t>
            </a:fld>
            <a:endParaRPr lang="en-US"/>
          </a:p>
        </p:txBody>
      </p:sp>
    </p:spTree>
    <p:extLst>
      <p:ext uri="{BB962C8B-B14F-4D97-AF65-F5344CB8AC3E}">
        <p14:creationId xmlns:p14="http://schemas.microsoft.com/office/powerpoint/2010/main" val="40429399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1889560"/>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5C302519-7011-7742-869E-263EBCE94EBC}" type="slidenum">
              <a:rPr lang="en-US"/>
              <a:pPr>
                <a:defRPr/>
              </a:pPr>
              <a:t>‹#›</a:t>
            </a:fld>
            <a:endParaRPr lang="en-US"/>
          </a:p>
        </p:txBody>
      </p:sp>
    </p:spTree>
    <p:extLst>
      <p:ext uri="{BB962C8B-B14F-4D97-AF65-F5344CB8AC3E}">
        <p14:creationId xmlns:p14="http://schemas.microsoft.com/office/powerpoint/2010/main" val="4066888386"/>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0AF9E09C-CCCB-F34D-8B3D-3514A7054822}" type="slidenum">
              <a:rPr lang="en-US"/>
              <a:pPr>
                <a:defRPr/>
              </a:pPr>
              <a:t>‹#›</a:t>
            </a:fld>
            <a:endParaRPr lang="en-US"/>
          </a:p>
        </p:txBody>
      </p:sp>
    </p:spTree>
    <p:extLst>
      <p:ext uri="{BB962C8B-B14F-4D97-AF65-F5344CB8AC3E}">
        <p14:creationId xmlns:p14="http://schemas.microsoft.com/office/powerpoint/2010/main" val="1448884862"/>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016392D6-2602-0A4F-9B74-B323EC70C69E}" type="slidenum">
              <a:rPr lang="en-US"/>
              <a:pPr>
                <a:defRPr/>
              </a:pPr>
              <a:t>‹#›</a:t>
            </a:fld>
            <a:endParaRPr lang="en-US"/>
          </a:p>
        </p:txBody>
      </p:sp>
    </p:spTree>
    <p:extLst>
      <p:ext uri="{BB962C8B-B14F-4D97-AF65-F5344CB8AC3E}">
        <p14:creationId xmlns:p14="http://schemas.microsoft.com/office/powerpoint/2010/main" val="4075772528"/>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EE72C9BE-E5F4-4C4D-A2E6-8C0248ACC52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10380503"/>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6FF26340-CDE4-4E4A-9420-2A87E5020C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7595100"/>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31BF67AA-AE81-C945-8601-06951EFA2B9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37209278"/>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CC518F6D-66A9-7548-8FEA-3AAEA8ABAE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76590316"/>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DB0DABC3-D591-1741-A3C4-2DCAC7BE96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24963445"/>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4240C5D0-DE20-F44C-9199-26925A0CD7F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20130493"/>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394E95E8-6B2D-E046-9715-7EB4F7541B2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489435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87858197"/>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C178BC5-7996-F840-84FA-40F1399D13E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38255533"/>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9298E289-7A6A-0649-AE32-846A55D9B9B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08824946"/>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01855882-CF79-A248-88C2-2F45B3B28F0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30487409"/>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5FE53D0-0C84-884F-9305-71FBD632812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56029969"/>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3A4E8666-F172-8746-A4D3-B4623EB79F0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7119164"/>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5" name="Date Placeholder 5"/>
          <p:cNvSpPr>
            <a:spLocks noGrp="1"/>
          </p:cNvSpPr>
          <p:nvPr>
            <p:ph type="dt" sz="half" idx="10"/>
          </p:nvPr>
        </p:nvSpPr>
        <p:spPr/>
        <p:txBody>
          <a:bodyPr/>
          <a:lstStyle>
            <a:lvl1pPr fontAlgn="base">
              <a:spcBef>
                <a:spcPct val="0"/>
              </a:spcBef>
              <a:spcAft>
                <a:spcPct val="0"/>
              </a:spcAft>
              <a:defRPr sz="950">
                <a:ea typeface="ＭＳ Ｐゴシック" charset="0"/>
                <a:cs typeface="ＭＳ Ｐゴシック" charset="0"/>
              </a:defRPr>
            </a:lvl1pPr>
          </a:lstStyle>
          <a:p>
            <a:pPr>
              <a:defRPr/>
            </a:pPr>
            <a:endParaRPr lang="en-US"/>
          </a:p>
        </p:txBody>
      </p:sp>
      <p:sp>
        <p:nvSpPr>
          <p:cNvPr id="6" name="Footer Placeholder 9"/>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10"/>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C7460E46-E011-CA4B-B460-87BF7D156767}" type="slidenum">
              <a:rPr lang="en-US"/>
              <a:pPr>
                <a:defRPr/>
              </a:pPr>
              <a:t>‹#›</a:t>
            </a:fld>
            <a:endParaRPr lang="en-US" dirty="0"/>
          </a:p>
        </p:txBody>
      </p:sp>
    </p:spTree>
    <p:extLst>
      <p:ext uri="{BB962C8B-B14F-4D97-AF65-F5344CB8AC3E}">
        <p14:creationId xmlns:p14="http://schemas.microsoft.com/office/powerpoint/2010/main" val="3531343851"/>
      </p:ext>
    </p:extLst>
  </p:cSld>
  <p:clrMapOvr>
    <a:overrideClrMapping bg1="lt1" tx1="dk1" bg2="lt2" tx2="dk2" accent1="accent1" accent2="accent2" accent3="accent3" accent4="accent4" accent5="accent5" accent6="accent6" hlink="hlink" folHlink="folHlink"/>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4" name="Rectangle 3"/>
          <p:cNvSpPr/>
          <p:nvPr userDrawn="1"/>
        </p:nvSpPr>
        <p:spPr>
          <a:xfrm>
            <a:off x="0" y="6543675"/>
            <a:ext cx="1196975" cy="3143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latin typeface="Calibri"/>
            </a:endParaRPr>
          </a:p>
        </p:txBody>
      </p:sp>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5" name="Footer Placeholder 5"/>
          <p:cNvSpPr>
            <a:spLocks noGrp="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9"/>
          <p:cNvSpPr>
            <a:spLocks noGrp="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6FFB184-0EDF-4F42-861F-5CC2C08EEC50}" type="slidenum">
              <a:rPr lang="en-US"/>
              <a:pPr>
                <a:defRPr/>
              </a:pPr>
              <a:t>‹#›</a:t>
            </a:fld>
            <a:endParaRPr lang="en-US" dirty="0"/>
          </a:p>
        </p:txBody>
      </p:sp>
      <p:sp>
        <p:nvSpPr>
          <p:cNvPr id="7" name="Date Placeholder 4"/>
          <p:cNvSpPr>
            <a:spLocks noGrp="1"/>
          </p:cNvSpPr>
          <p:nvPr>
            <p:ph type="dt" sz="half" idx="12"/>
          </p:nvPr>
        </p:nvSpPr>
        <p:spPr/>
        <p:txBody>
          <a:bodyPr/>
          <a:lstStyle>
            <a:lvl1pPr fontAlgn="base">
              <a:spcBef>
                <a:spcPct val="0"/>
              </a:spcBef>
              <a:spcAft>
                <a:spcPct val="0"/>
              </a:spcAft>
              <a:defRPr sz="950">
                <a:ea typeface="ＭＳ Ｐゴシック" charset="0"/>
                <a:cs typeface="ＭＳ Ｐゴシック" charset="0"/>
              </a:defRPr>
            </a:lvl1pPr>
          </a:lstStyle>
          <a:p>
            <a:pPr>
              <a:defRPr/>
            </a:pPr>
            <a:endParaRPr lang="en-US"/>
          </a:p>
        </p:txBody>
      </p:sp>
    </p:spTree>
    <p:extLst>
      <p:ext uri="{BB962C8B-B14F-4D97-AF65-F5344CB8AC3E}">
        <p14:creationId xmlns:p14="http://schemas.microsoft.com/office/powerpoint/2010/main" val="1998813599"/>
      </p:ext>
    </p:extLst>
  </p:cSld>
  <p:clrMapOvr>
    <a:overrideClrMapping bg1="lt1" tx1="dk1" bg2="lt2" tx2="dk2" accent1="accent1" accent2="accent2" accent3="accent3" accent4="accent4" accent5="accent5" accent6="accent6" hlink="hlink" folHlink="folHlink"/>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1371600" y="0"/>
            <a:ext cx="7772399" cy="1085850"/>
          </a:xfrm>
          <a:prstGeom prst="rect">
            <a:avLst/>
          </a:prstGeom>
        </p:spPr>
        <p:txBody>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normAutofit/>
          </a:bodyPr>
          <a:lstStyle>
            <a:lvl1pPr>
              <a:defRPr sz="3600">
                <a:solidFill>
                  <a:schemeClr val="tx1"/>
                </a:solidFill>
                <a:latin typeface="+mj-lt"/>
              </a:defRPr>
            </a:lvl1pPr>
            <a:lvl2pPr>
              <a:defRPr sz="3200">
                <a:solidFill>
                  <a:schemeClr val="tx1"/>
                </a:solidFill>
                <a:latin typeface="+mj-lt"/>
              </a:defRPr>
            </a:lvl2pPr>
            <a:lvl3pPr>
              <a:defRPr sz="2800">
                <a:solidFill>
                  <a:schemeClr val="tx1"/>
                </a:solidFill>
                <a:latin typeface="+mj-lt"/>
              </a:defRPr>
            </a:lvl3pPr>
            <a:lvl4pPr>
              <a:defRPr sz="2400">
                <a:solidFill>
                  <a:schemeClr val="tx1"/>
                </a:solidFill>
                <a:latin typeface="+mj-lt"/>
              </a:defRPr>
            </a:lvl4pPr>
            <a:lvl5pPr>
              <a:defRPr sz="2400">
                <a:solidFill>
                  <a:schemeClr val="tx1"/>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4"/>
          <p:cNvSpPr>
            <a:spLocks noGrp="1"/>
          </p:cNvSpPr>
          <p:nvPr>
            <p:ph type="dt" sz="half" idx="12"/>
          </p:nvPr>
        </p:nvSpPr>
        <p:spPr/>
        <p:txBody>
          <a:bodyPr/>
          <a:lstStyle>
            <a:lvl1pPr fontAlgn="base">
              <a:spcBef>
                <a:spcPct val="0"/>
              </a:spcBef>
              <a:spcAft>
                <a:spcPct val="0"/>
              </a:spcAft>
              <a:defRPr sz="950">
                <a:ea typeface="ＭＳ Ｐゴシック" charset="0"/>
                <a:cs typeface="ＭＳ Ｐゴシック" charset="0"/>
              </a:defRPr>
            </a:lvl1pPr>
          </a:lstStyle>
          <a:p>
            <a:pPr>
              <a:defRPr/>
            </a:pPr>
            <a:endParaRPr lang="en-US"/>
          </a:p>
        </p:txBody>
      </p:sp>
      <p:sp>
        <p:nvSpPr>
          <p:cNvPr id="5" name="Footer Placeholder 5"/>
          <p:cNvSpPr>
            <a:spLocks noGrp="1"/>
          </p:cNvSpPr>
          <p:nvPr>
            <p:ph type="ftr" sz="quarter" idx="13"/>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6"/>
          <p:cNvSpPr>
            <a:spLocks noGrp="1"/>
          </p:cNvSpPr>
          <p:nvPr>
            <p:ph type="sldNum" sz="quarter" idx="14"/>
          </p:nvPr>
        </p:nvSpPr>
        <p:spPr/>
        <p:txBody>
          <a:bodyPr/>
          <a:lstStyle>
            <a:lvl1pPr fontAlgn="base">
              <a:spcBef>
                <a:spcPct val="0"/>
              </a:spcBef>
              <a:spcAft>
                <a:spcPct val="0"/>
              </a:spcAft>
              <a:defRPr>
                <a:ea typeface="ＭＳ Ｐゴシック" charset="0"/>
                <a:cs typeface="ＭＳ Ｐゴシック" charset="0"/>
              </a:defRPr>
            </a:lvl1pPr>
          </a:lstStyle>
          <a:p>
            <a:pPr>
              <a:defRPr/>
            </a:pPr>
            <a:fld id="{F6D417AC-0B7D-1544-9519-92C9BC378595}" type="slidenum">
              <a:rPr lang="en-US"/>
              <a:pPr>
                <a:defRPr/>
              </a:pPr>
              <a:t>‹#›</a:t>
            </a:fld>
            <a:endParaRPr lang="en-US" dirty="0"/>
          </a:p>
        </p:txBody>
      </p:sp>
    </p:spTree>
    <p:extLst>
      <p:ext uri="{BB962C8B-B14F-4D97-AF65-F5344CB8AC3E}">
        <p14:creationId xmlns:p14="http://schemas.microsoft.com/office/powerpoint/2010/main" val="301050025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userDrawn="1"/>
        </p:nvSpPr>
        <p:spPr>
          <a:xfrm>
            <a:off x="0" y="6651625"/>
            <a:ext cx="849313" cy="20637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solidFill>
                <a:prstClr val="black"/>
              </a:solidFill>
              <a:latin typeface="Calibri"/>
            </a:endParaRPr>
          </a:p>
        </p:txBody>
      </p:sp>
      <p:sp>
        <p:nvSpPr>
          <p:cNvPr id="2" name="Title 1"/>
          <p:cNvSpPr>
            <a:spLocks noGrp="1"/>
          </p:cNvSpPr>
          <p:nvPr>
            <p:ph type="title"/>
          </p:nvPr>
        </p:nvSpPr>
        <p:spPr>
          <a:xfrm>
            <a:off x="452628" y="767419"/>
            <a:ext cx="8085582" cy="3355848"/>
          </a:xfrm>
          <a:solidFill>
            <a:schemeClr val="bg1"/>
          </a:solidFill>
        </p:spPr>
        <p:txBody>
          <a:bodyPr anchor="b"/>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fontAlgn="base">
              <a:spcBef>
                <a:spcPct val="0"/>
              </a:spcBef>
              <a:spcAft>
                <a:spcPct val="0"/>
              </a:spcAft>
              <a:defRPr sz="950">
                <a:ea typeface="ＭＳ Ｐゴシック" charset="0"/>
                <a:cs typeface="ＭＳ Ｐゴシック" charset="0"/>
              </a:defRPr>
            </a:lvl1pPr>
          </a:lstStyle>
          <a:p>
            <a:pPr>
              <a:defRPr/>
            </a:pPr>
            <a:endParaRPr lang="en-US"/>
          </a:p>
        </p:txBody>
      </p:sp>
      <p:sp>
        <p:nvSpPr>
          <p:cNvPr id="6"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8"/>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6691DE03-51FF-8143-BDE1-430BD10E2E4A}" type="slidenum">
              <a:rPr lang="en-US"/>
              <a:pPr>
                <a:defRPr/>
              </a:pPr>
              <a:t>‹#›</a:t>
            </a:fld>
            <a:endParaRPr lang="en-US" dirty="0"/>
          </a:p>
        </p:txBody>
      </p:sp>
    </p:spTree>
    <p:extLst>
      <p:ext uri="{BB962C8B-B14F-4D97-AF65-F5344CB8AC3E}">
        <p14:creationId xmlns:p14="http://schemas.microsoft.com/office/powerpoint/2010/main" val="83267182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fontAlgn="base">
              <a:spcBef>
                <a:spcPct val="0"/>
              </a:spcBef>
              <a:spcAft>
                <a:spcPct val="0"/>
              </a:spcAft>
              <a:defRPr sz="950">
                <a:ea typeface="ＭＳ Ｐゴシック" charset="0"/>
                <a:cs typeface="ＭＳ Ｐゴシック" charset="0"/>
              </a:defRPr>
            </a:lvl1pPr>
          </a:lstStyle>
          <a:p>
            <a:pPr>
              <a:defRPr/>
            </a:pPr>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9"/>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D320E52D-6757-584F-B7E7-785E1A237AA2}" type="slidenum">
              <a:rPr lang="en-US"/>
              <a:pPr>
                <a:defRPr/>
              </a:pPr>
              <a:t>‹#›</a:t>
            </a:fld>
            <a:endParaRPr lang="en-US" dirty="0"/>
          </a:p>
        </p:txBody>
      </p:sp>
    </p:spTree>
    <p:extLst>
      <p:ext uri="{BB962C8B-B14F-4D97-AF65-F5344CB8AC3E}">
        <p14:creationId xmlns:p14="http://schemas.microsoft.com/office/powerpoint/2010/main" val="36929329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2321076"/>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1"/>
          <p:cNvSpPr>
            <a:spLocks noGrp="1"/>
          </p:cNvSpPr>
          <p:nvPr>
            <p:ph type="dt" sz="half" idx="10"/>
          </p:nvPr>
        </p:nvSpPr>
        <p:spPr/>
        <p:txBody>
          <a:bodyPr/>
          <a:lstStyle>
            <a:lvl1pPr fontAlgn="base">
              <a:spcBef>
                <a:spcPct val="0"/>
              </a:spcBef>
              <a:spcAft>
                <a:spcPct val="0"/>
              </a:spcAft>
              <a:defRPr sz="950">
                <a:ea typeface="ＭＳ Ｐゴシック" charset="0"/>
                <a:cs typeface="ＭＳ Ｐゴシック" charset="0"/>
              </a:defRPr>
            </a:lvl1pPr>
          </a:lstStyle>
          <a:p>
            <a:pPr>
              <a:defRPr/>
            </a:pPr>
            <a:endParaRPr lang="en-US"/>
          </a:p>
        </p:txBody>
      </p:sp>
      <p:sp>
        <p:nvSpPr>
          <p:cNvPr id="8" name="Footer Placeholder 6"/>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9" name="Slide Number Placeholder 7"/>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4666AD99-BF79-9947-A208-847908387E11}" type="slidenum">
              <a:rPr lang="en-US"/>
              <a:pPr>
                <a:defRPr/>
              </a:pPr>
              <a:t>‹#›</a:t>
            </a:fld>
            <a:endParaRPr lang="en-US" dirty="0"/>
          </a:p>
        </p:txBody>
      </p:sp>
    </p:spTree>
    <p:extLst>
      <p:ext uri="{BB962C8B-B14F-4D97-AF65-F5344CB8AC3E}">
        <p14:creationId xmlns:p14="http://schemas.microsoft.com/office/powerpoint/2010/main" val="299955321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1"/>
          <p:cNvSpPr>
            <a:spLocks noGrp="1"/>
          </p:cNvSpPr>
          <p:nvPr>
            <p:ph type="dt" sz="half" idx="10"/>
          </p:nvPr>
        </p:nvSpPr>
        <p:spPr/>
        <p:txBody>
          <a:bodyPr/>
          <a:lstStyle>
            <a:lvl1pPr fontAlgn="base">
              <a:spcBef>
                <a:spcPct val="0"/>
              </a:spcBef>
              <a:spcAft>
                <a:spcPct val="0"/>
              </a:spcAft>
              <a:defRPr sz="950">
                <a:ea typeface="ＭＳ Ｐゴシック" charset="0"/>
                <a:cs typeface="ＭＳ Ｐゴシック" charset="0"/>
              </a:defRPr>
            </a:lvl1pPr>
          </a:lstStyle>
          <a:p>
            <a:pPr>
              <a:defRPr/>
            </a:pPr>
            <a:endParaRPr lang="en-US"/>
          </a:p>
        </p:txBody>
      </p:sp>
      <p:sp>
        <p:nvSpPr>
          <p:cNvPr id="4" name="Footer Placeholder 6"/>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Slide Number Placeholder 7"/>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923E1AA0-5084-1342-BC23-437787FE5398}" type="slidenum">
              <a:rPr lang="en-US"/>
              <a:pPr>
                <a:defRPr/>
              </a:pPr>
              <a:t>‹#›</a:t>
            </a:fld>
            <a:endParaRPr lang="en-US" dirty="0"/>
          </a:p>
        </p:txBody>
      </p:sp>
    </p:spTree>
    <p:extLst>
      <p:ext uri="{BB962C8B-B14F-4D97-AF65-F5344CB8AC3E}">
        <p14:creationId xmlns:p14="http://schemas.microsoft.com/office/powerpoint/2010/main" val="259647315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4"/>
          <p:cNvSpPr>
            <a:spLocks noGrp="1"/>
          </p:cNvSpPr>
          <p:nvPr>
            <p:ph type="dt" sz="half" idx="10"/>
          </p:nvPr>
        </p:nvSpPr>
        <p:spPr/>
        <p:txBody>
          <a:bodyPr/>
          <a:lstStyle>
            <a:lvl1pPr fontAlgn="base">
              <a:spcBef>
                <a:spcPct val="0"/>
              </a:spcBef>
              <a:spcAft>
                <a:spcPct val="0"/>
              </a:spcAft>
              <a:defRPr sz="950">
                <a:ea typeface="ＭＳ Ｐゴシック" charset="0"/>
                <a:cs typeface="ＭＳ Ｐゴシック" charset="0"/>
              </a:defRPr>
            </a:lvl1pPr>
          </a:lstStyle>
          <a:p>
            <a:pPr>
              <a:defRPr/>
            </a:pPr>
            <a:endParaRPr lang="en-US"/>
          </a:p>
        </p:txBody>
      </p:sp>
      <p:sp>
        <p:nvSpPr>
          <p:cNvPr id="3"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4" name="Slide Number Placeholder 6"/>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856EB2A5-1CF7-C040-B3E4-57206D0ACC63}" type="slidenum">
              <a:rPr lang="en-US"/>
              <a:pPr>
                <a:defRPr/>
              </a:pPr>
              <a:t>‹#›</a:t>
            </a:fld>
            <a:endParaRPr lang="en-US" dirty="0"/>
          </a:p>
        </p:txBody>
      </p:sp>
    </p:spTree>
    <p:extLst>
      <p:ext uri="{BB962C8B-B14F-4D97-AF65-F5344CB8AC3E}">
        <p14:creationId xmlns:p14="http://schemas.microsoft.com/office/powerpoint/2010/main" val="50792077"/>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7"/>
          <p:cNvSpPr>
            <a:spLocks noGrp="1"/>
          </p:cNvSpPr>
          <p:nvPr>
            <p:ph type="dt" sz="half" idx="10"/>
          </p:nvPr>
        </p:nvSpPr>
        <p:spPr/>
        <p:txBody>
          <a:bodyPr/>
          <a:lstStyle>
            <a:lvl1pPr fontAlgn="base">
              <a:spcBef>
                <a:spcPct val="0"/>
              </a:spcBef>
              <a:spcAft>
                <a:spcPct val="0"/>
              </a:spcAft>
              <a:defRPr sz="950">
                <a:ea typeface="ＭＳ Ｐゴシック" charset="0"/>
                <a:cs typeface="ＭＳ Ｐゴシック" charset="0"/>
              </a:defRPr>
            </a:lvl1pPr>
          </a:lstStyle>
          <a:p>
            <a:pPr>
              <a:defRPr/>
            </a:pPr>
            <a:endParaRPr lang="en-US"/>
          </a:p>
        </p:txBody>
      </p:sp>
      <p:sp>
        <p:nvSpPr>
          <p:cNvPr id="7" name="Footer Placeholder 9"/>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8" name="Slide Number Placeholder 10"/>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DB95DBBC-6EC3-AF4F-8A21-F3C5BF793469}" type="slidenum">
              <a:rPr lang="en-US"/>
              <a:pPr>
                <a:defRPr/>
              </a:pPr>
              <a:t>‹#›</a:t>
            </a:fld>
            <a:endParaRPr lang="en-US" dirty="0"/>
          </a:p>
        </p:txBody>
      </p:sp>
    </p:spTree>
    <p:extLst>
      <p:ext uri="{BB962C8B-B14F-4D97-AF65-F5344CB8AC3E}">
        <p14:creationId xmlns:p14="http://schemas.microsoft.com/office/powerpoint/2010/main" val="3913947213"/>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rtlCol="0">
            <a:normAutofit/>
          </a:bodyPr>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7"/>
          <p:cNvSpPr>
            <a:spLocks noGrp="1"/>
          </p:cNvSpPr>
          <p:nvPr>
            <p:ph type="dt" sz="half" idx="10"/>
          </p:nvPr>
        </p:nvSpPr>
        <p:spPr/>
        <p:txBody>
          <a:bodyPr/>
          <a:lstStyle>
            <a:lvl1pPr fontAlgn="base">
              <a:spcBef>
                <a:spcPct val="0"/>
              </a:spcBef>
              <a:spcAft>
                <a:spcPct val="0"/>
              </a:spcAft>
              <a:defRPr sz="950">
                <a:solidFill>
                  <a:prstClr val="white">
                    <a:lumMod val="65000"/>
                    <a:lumOff val="35000"/>
                    <a:alpha val="75000"/>
                  </a:prstClr>
                </a:solidFill>
                <a:ea typeface="ＭＳ Ｐゴシック" charset="0"/>
                <a:cs typeface="ＭＳ Ｐゴシック" charset="0"/>
              </a:defRPr>
            </a:lvl1pPr>
          </a:lstStyle>
          <a:p>
            <a:pPr>
              <a:defRPr/>
            </a:pPr>
            <a:endParaRPr lang="en-US"/>
          </a:p>
        </p:txBody>
      </p:sp>
      <p:sp>
        <p:nvSpPr>
          <p:cNvPr id="6" name="Footer Placeholder 8"/>
          <p:cNvSpPr>
            <a:spLocks noGrp="1"/>
          </p:cNvSpPr>
          <p:nvPr>
            <p:ph type="ftr" sz="quarter" idx="11"/>
          </p:nvPr>
        </p:nvSpPr>
        <p:spPr/>
        <p:txBody>
          <a:bodyPr/>
          <a:lstStyle>
            <a:lvl1pPr fontAlgn="base">
              <a:spcBef>
                <a:spcPct val="0"/>
              </a:spcBef>
              <a:spcAft>
                <a:spcPct val="0"/>
              </a:spcAft>
              <a:defRPr>
                <a:solidFill>
                  <a:prstClr val="white">
                    <a:alpha val="75000"/>
                  </a:prstClr>
                </a:solidFill>
                <a:ea typeface="ＭＳ Ｐゴシック" charset="0"/>
                <a:cs typeface="ＭＳ Ｐゴシック" charset="0"/>
              </a:defRPr>
            </a:lvl1pPr>
          </a:lstStyle>
          <a:p>
            <a:pPr>
              <a:defRPr/>
            </a:pPr>
            <a:endParaRPr lang="en-US"/>
          </a:p>
        </p:txBody>
      </p:sp>
      <p:sp>
        <p:nvSpPr>
          <p:cNvPr id="7" name="Slide Number Placeholder 9"/>
          <p:cNvSpPr>
            <a:spLocks noGrp="1"/>
          </p:cNvSpPr>
          <p:nvPr>
            <p:ph type="sldNum" sz="quarter" idx="12"/>
          </p:nvPr>
        </p:nvSpPr>
        <p:spPr/>
        <p:txBody>
          <a:bodyPr/>
          <a:lstStyle>
            <a:lvl1pPr fontAlgn="base">
              <a:spcBef>
                <a:spcPct val="0"/>
              </a:spcBef>
              <a:spcAft>
                <a:spcPct val="0"/>
              </a:spcAft>
              <a:defRPr>
                <a:solidFill>
                  <a:prstClr val="white">
                    <a:lumMod val="65000"/>
                    <a:lumOff val="35000"/>
                  </a:prstClr>
                </a:solidFill>
                <a:ea typeface="ＭＳ Ｐゴシック" charset="0"/>
                <a:cs typeface="ＭＳ Ｐゴシック" charset="0"/>
              </a:defRPr>
            </a:lvl1pPr>
          </a:lstStyle>
          <a:p>
            <a:pPr>
              <a:defRPr/>
            </a:pPr>
            <a:fld id="{68A0FFF1-7861-B740-AFE3-7C12C3BB2EA0}" type="slidenum">
              <a:rPr lang="en-US"/>
              <a:pPr>
                <a:defRPr/>
              </a:pPr>
              <a:t>‹#›</a:t>
            </a:fld>
            <a:endParaRPr lang="en-US" dirty="0"/>
          </a:p>
        </p:txBody>
      </p:sp>
    </p:spTree>
    <p:extLst>
      <p:ext uri="{BB962C8B-B14F-4D97-AF65-F5344CB8AC3E}">
        <p14:creationId xmlns:p14="http://schemas.microsoft.com/office/powerpoint/2010/main" val="1338581692"/>
      </p:ext>
    </p:extLst>
  </p:cSld>
  <p:clrMapOvr>
    <a:overrideClrMapping bg1="dk1" tx1="lt1" bg2="dk2" tx2="lt2" accent1="accent1" accent2="accent2" accent3="accent3" accent4="accent4" accent5="accent5" accent6="accent6" hlink="hlink" folHlink="folHlink"/>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6"/>
          <p:cNvSpPr>
            <a:spLocks noGrp="1"/>
          </p:cNvSpPr>
          <p:nvPr>
            <p:ph type="dt" sz="half" idx="10"/>
          </p:nvPr>
        </p:nvSpPr>
        <p:spPr/>
        <p:txBody>
          <a:bodyPr/>
          <a:lstStyle>
            <a:lvl1pPr fontAlgn="base">
              <a:spcBef>
                <a:spcPct val="0"/>
              </a:spcBef>
              <a:spcAft>
                <a:spcPct val="0"/>
              </a:spcAft>
              <a:defRPr sz="950">
                <a:ea typeface="ＭＳ Ｐゴシック" charset="0"/>
                <a:cs typeface="ＭＳ Ｐゴシック" charset="0"/>
              </a:defRPr>
            </a:lvl1pPr>
          </a:lstStyle>
          <a:p>
            <a:pPr>
              <a:defRPr/>
            </a:pPr>
            <a:endParaRPr lang="en-US"/>
          </a:p>
        </p:txBody>
      </p:sp>
      <p:sp>
        <p:nvSpPr>
          <p:cNvPr id="5" name="Footer Placeholder 7"/>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8"/>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8C43F04D-B50A-994F-9979-39A435F6C493}" type="slidenum">
              <a:rPr lang="en-US"/>
              <a:pPr>
                <a:defRPr/>
              </a:pPr>
              <a:t>‹#›</a:t>
            </a:fld>
            <a:endParaRPr lang="en-US" dirty="0"/>
          </a:p>
        </p:txBody>
      </p:sp>
    </p:spTree>
    <p:extLst>
      <p:ext uri="{BB962C8B-B14F-4D97-AF65-F5344CB8AC3E}">
        <p14:creationId xmlns:p14="http://schemas.microsoft.com/office/powerpoint/2010/main" val="228830710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6"/>
          <p:cNvSpPr>
            <a:spLocks noGrp="1"/>
          </p:cNvSpPr>
          <p:nvPr>
            <p:ph type="dt" sz="half" idx="10"/>
          </p:nvPr>
        </p:nvSpPr>
        <p:spPr/>
        <p:txBody>
          <a:bodyPr/>
          <a:lstStyle>
            <a:lvl1pPr fontAlgn="base">
              <a:spcBef>
                <a:spcPct val="0"/>
              </a:spcBef>
              <a:spcAft>
                <a:spcPct val="0"/>
              </a:spcAft>
              <a:defRPr sz="950">
                <a:ea typeface="ＭＳ Ｐゴシック" charset="0"/>
                <a:cs typeface="ＭＳ Ｐゴシック" charset="0"/>
              </a:defRPr>
            </a:lvl1pPr>
          </a:lstStyle>
          <a:p>
            <a:pPr>
              <a:defRPr/>
            </a:pPr>
            <a:endParaRPr lang="en-US"/>
          </a:p>
        </p:txBody>
      </p:sp>
      <p:sp>
        <p:nvSpPr>
          <p:cNvPr id="5" name="Footer Placeholder 7"/>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8"/>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CB1CBC36-8413-5444-B2AE-E8AB8CC5A05B}" type="slidenum">
              <a:rPr lang="en-US"/>
              <a:pPr>
                <a:defRPr/>
              </a:pPr>
              <a:t>‹#›</a:t>
            </a:fld>
            <a:endParaRPr lang="en-US" dirty="0"/>
          </a:p>
        </p:txBody>
      </p:sp>
    </p:spTree>
    <p:extLst>
      <p:ext uri="{BB962C8B-B14F-4D97-AF65-F5344CB8AC3E}">
        <p14:creationId xmlns:p14="http://schemas.microsoft.com/office/powerpoint/2010/main" val="189541014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2910401414"/>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2271565500"/>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406141324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94742916"/>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3415329898"/>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484820860"/>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462954300"/>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3997556402"/>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450409029"/>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2986696970"/>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3255745669"/>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247096865"/>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223056395"/>
      </p:ext>
    </p:extLst>
  </p:cSld>
  <p:clrMapOvr>
    <a:overrideClrMapping bg1="lt1" tx1="dk1" bg2="lt2" tx2="dk2" accent1="accent1" accent2="accent2" accent3="accent3" accent4="accent4" accent5="accent5" accent6="accent6" hlink="hlink" folHlink="folHlink"/>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477343429"/>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6561647"/>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151530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52417640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69366857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75172150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75378600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15979863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556786823"/>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482478250"/>
      </p:ext>
    </p:extLst>
  </p:cSld>
  <p:clrMapOvr>
    <a:overrideClrMapping bg1="dk1" tx1="lt1" bg2="dk2" tx2="lt2" accent1="accent1" accent2="accent2" accent3="accent3" accent4="accent4" accent5="accent5" accent6="accent6" hlink="hlink" folHlink="folHlink"/>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15737390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3251721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8418393"/>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90251693"/>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04158899"/>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8775639"/>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25850057"/>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5691211"/>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20266693"/>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2769685"/>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94507824"/>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87053466"/>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37230878"/>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90556249"/>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65272617"/>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dirty="0" smtClean="0">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124643D9-7DBF-4349-8C4A-B18C766C3A62}" type="slidenum">
              <a:rPr lang="en-US" altLang="en-US"/>
              <a:pPr>
                <a:defRPr/>
              </a:pPr>
              <a:t>‹#›</a:t>
            </a:fld>
            <a:endParaRPr lang="en-US" altLang="en-US"/>
          </a:p>
        </p:txBody>
      </p:sp>
    </p:spTree>
    <p:extLst>
      <p:ext uri="{BB962C8B-B14F-4D97-AF65-F5344CB8AC3E}">
        <p14:creationId xmlns:p14="http://schemas.microsoft.com/office/powerpoint/2010/main" val="3871638956"/>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288"/>
          </a:xfrm>
        </p:spPr>
        <p:txBody>
          <a:bodyPr/>
          <a:lstStyle>
            <a:lvl1pPr fontAlgn="base">
              <a:spcBef>
                <a:spcPct val="0"/>
              </a:spcBef>
              <a:spcAft>
                <a:spcPct val="0"/>
              </a:spcAft>
              <a:defRPr dirty="0" smtClean="0">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EE2FFEB-30C7-B648-A7A2-0178013571B1}" type="slidenum">
              <a:rPr lang="en-US" altLang="en-US"/>
              <a:pPr>
                <a:defRPr/>
              </a:pPr>
              <a:t>‹#›</a:t>
            </a:fld>
            <a:endParaRPr lang="en-US" altLang="en-US"/>
          </a:p>
        </p:txBody>
      </p:sp>
    </p:spTree>
    <p:extLst>
      <p:ext uri="{BB962C8B-B14F-4D97-AF65-F5344CB8AC3E}">
        <p14:creationId xmlns:p14="http://schemas.microsoft.com/office/powerpoint/2010/main" val="569830665"/>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dirty="0" smtClean="0">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2BE8596-0A61-E54A-8134-E3F0233EF292}" type="slidenum">
              <a:rPr lang="en-US" altLang="en-US"/>
              <a:pPr>
                <a:defRPr/>
              </a:pPr>
              <a:t>‹#›</a:t>
            </a:fld>
            <a:endParaRPr lang="en-US" altLang="en-US"/>
          </a:p>
        </p:txBody>
      </p:sp>
    </p:spTree>
    <p:extLst>
      <p:ext uri="{BB962C8B-B14F-4D97-AF65-F5344CB8AC3E}">
        <p14:creationId xmlns:p14="http://schemas.microsoft.com/office/powerpoint/2010/main" val="897534637"/>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dirty="0" smtClean="0">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C65F02E-DC6D-594C-9230-EF9386D72664}" type="slidenum">
              <a:rPr lang="en-US" altLang="en-US"/>
              <a:pPr>
                <a:defRPr/>
              </a:pPr>
              <a:t>‹#›</a:t>
            </a:fld>
            <a:endParaRPr lang="en-US" altLang="en-US"/>
          </a:p>
        </p:txBody>
      </p:sp>
    </p:spTree>
    <p:extLst>
      <p:ext uri="{BB962C8B-B14F-4D97-AF65-F5344CB8AC3E}">
        <p14:creationId xmlns:p14="http://schemas.microsoft.com/office/powerpoint/2010/main" val="3500166571"/>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dirty="0" smtClean="0">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27DB2D45-D713-744D-B5F2-A7C564DD3727}" type="slidenum">
              <a:rPr lang="en-US" altLang="en-US"/>
              <a:pPr>
                <a:defRPr/>
              </a:pPr>
              <a:t>‹#›</a:t>
            </a:fld>
            <a:endParaRPr lang="en-US" altLang="en-US"/>
          </a:p>
        </p:txBody>
      </p:sp>
    </p:spTree>
    <p:extLst>
      <p:ext uri="{BB962C8B-B14F-4D97-AF65-F5344CB8AC3E}">
        <p14:creationId xmlns:p14="http://schemas.microsoft.com/office/powerpoint/2010/main" val="2791124876"/>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27376A1-3544-7A4B-AFEB-DB6B31B02F10}" type="slidenum">
              <a:rPr lang="en-US" altLang="en-US"/>
              <a:pPr>
                <a:defRPr/>
              </a:pPr>
              <a:t>‹#›</a:t>
            </a:fld>
            <a:endParaRPr lang="en-US" altLang="en-US"/>
          </a:p>
        </p:txBody>
      </p:sp>
    </p:spTree>
    <p:extLst>
      <p:ext uri="{BB962C8B-B14F-4D97-AF65-F5344CB8AC3E}">
        <p14:creationId xmlns:p14="http://schemas.microsoft.com/office/powerpoint/2010/main" val="2338189154"/>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5DF251-893C-F443-934D-EA2ECA5F7075}" type="slidenum">
              <a:rPr lang="en-US" altLang="en-US"/>
              <a:pPr>
                <a:defRPr/>
              </a:pPr>
              <a:t>‹#›</a:t>
            </a:fld>
            <a:endParaRPr lang="en-US" altLang="en-US"/>
          </a:p>
        </p:txBody>
      </p:sp>
    </p:spTree>
    <p:extLst>
      <p:ext uri="{BB962C8B-B14F-4D97-AF65-F5344CB8AC3E}">
        <p14:creationId xmlns:p14="http://schemas.microsoft.com/office/powerpoint/2010/main" val="1788855596"/>
      </p:ext>
    </p:extLst>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013A049-FD30-8D4D-B0D2-E8675CEC8055}" type="slidenum">
              <a:rPr lang="en-US" altLang="en-US"/>
              <a:pPr>
                <a:defRPr/>
              </a:pPr>
              <a:t>‹#›</a:t>
            </a:fld>
            <a:endParaRPr lang="en-US" altLang="en-US"/>
          </a:p>
        </p:txBody>
      </p:sp>
    </p:spTree>
    <p:extLst>
      <p:ext uri="{BB962C8B-B14F-4D97-AF65-F5344CB8AC3E}">
        <p14:creationId xmlns:p14="http://schemas.microsoft.com/office/powerpoint/2010/main" val="2234386852"/>
      </p:ext>
    </p:extLst>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5B5850D-0EC3-144C-A96C-2707D9FAD1A1}" type="slidenum">
              <a:rPr lang="en-US" altLang="en-US"/>
              <a:pPr>
                <a:defRPr/>
              </a:pPr>
              <a:t>‹#›</a:t>
            </a:fld>
            <a:endParaRPr lang="en-US" altLang="en-US"/>
          </a:p>
        </p:txBody>
      </p:sp>
    </p:spTree>
    <p:extLst>
      <p:ext uri="{BB962C8B-B14F-4D97-AF65-F5344CB8AC3E}">
        <p14:creationId xmlns:p14="http://schemas.microsoft.com/office/powerpoint/2010/main" val="263848372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4934606"/>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9531D4C-558B-D041-82CF-B8A67F8172CA}" type="slidenum">
              <a:rPr lang="en-US" altLang="en-US"/>
              <a:pPr>
                <a:defRPr/>
              </a:pPr>
              <a:t>‹#›</a:t>
            </a:fld>
            <a:endParaRPr lang="en-US" altLang="en-US"/>
          </a:p>
        </p:txBody>
      </p:sp>
    </p:spTree>
    <p:extLst>
      <p:ext uri="{BB962C8B-B14F-4D97-AF65-F5344CB8AC3E}">
        <p14:creationId xmlns:p14="http://schemas.microsoft.com/office/powerpoint/2010/main" val="1468671551"/>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03970D0-C71E-F548-84A0-90BDB89A54D0}" type="slidenum">
              <a:rPr lang="en-US" altLang="en-US"/>
              <a:pPr>
                <a:defRPr/>
              </a:pPr>
              <a:t>‹#›</a:t>
            </a:fld>
            <a:endParaRPr lang="en-US" altLang="en-US"/>
          </a:p>
        </p:txBody>
      </p:sp>
    </p:spTree>
    <p:extLst>
      <p:ext uri="{BB962C8B-B14F-4D97-AF65-F5344CB8AC3E}">
        <p14:creationId xmlns:p14="http://schemas.microsoft.com/office/powerpoint/2010/main" val="2528938712"/>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a typeface="ＭＳ Ｐゴシック" charset="0"/>
              <a:cs typeface="ＭＳ Ｐゴシック" charset="0"/>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89429222"/>
      </p:ext>
    </p:extLst>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82119351"/>
      </p:ext>
    </p:extLst>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55860252"/>
      </p:ext>
    </p:extLst>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12688072"/>
      </p:ext>
    </p:extLst>
  </p:cSld>
  <p:clrMapOvr>
    <a:masterClrMapping/>
  </p:clrMapOv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99708716"/>
      </p:ext>
    </p:extLst>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60881767"/>
      </p:ext>
    </p:extLst>
  </p:cSld>
  <p:clrMapOvr>
    <a:masterClrMapping/>
  </p:clrMapOvr>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33155994"/>
      </p:ext>
    </p:extLst>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3572118"/>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67983501"/>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33144910"/>
      </p:ext>
    </p:extLst>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23348027"/>
      </p:ext>
    </p:extLst>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06491512"/>
      </p:ext>
    </p:extLst>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70467682"/>
      </p:ext>
    </p:extLst>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9748041"/>
      </p:ext>
    </p:extLst>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33843159"/>
      </p:ext>
    </p:extLst>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81865428"/>
      </p:ext>
    </p:extLst>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6582711"/>
      </p:ext>
    </p:extLst>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24813152"/>
      </p:ext>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5863971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9333776"/>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27053107"/>
      </p:ext>
    </p:extLst>
  </p:cSld>
  <p:clrMapOvr>
    <a:masterClrMapping/>
  </p:clrMapOvr>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13657027"/>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24029206"/>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122488"/>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E72574C7-B75B-7A44-806C-F61984A10FF3}" type="slidenum">
              <a:rPr lang="en-US" altLang="en-US"/>
              <a:pPr>
                <a:defRPr/>
              </a:pPr>
              <a:t>‹#›</a:t>
            </a:fld>
            <a:endParaRPr lang="en-US" altLang="en-US"/>
          </a:p>
        </p:txBody>
      </p:sp>
    </p:spTree>
    <p:extLst>
      <p:ext uri="{BB962C8B-B14F-4D97-AF65-F5344CB8AC3E}">
        <p14:creationId xmlns:p14="http://schemas.microsoft.com/office/powerpoint/2010/main" val="3724063864"/>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E940992-BFCE-4446-B3D2-3C722F9CE15C}" type="slidenum">
              <a:rPr lang="en-US" altLang="en-US"/>
              <a:pPr>
                <a:defRPr/>
              </a:pPr>
              <a:t>‹#›</a:t>
            </a:fld>
            <a:endParaRPr lang="en-US" altLang="en-US"/>
          </a:p>
        </p:txBody>
      </p:sp>
    </p:spTree>
    <p:extLst>
      <p:ext uri="{BB962C8B-B14F-4D97-AF65-F5344CB8AC3E}">
        <p14:creationId xmlns:p14="http://schemas.microsoft.com/office/powerpoint/2010/main" val="1999370282"/>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FF975979-8182-0742-B56E-BDD7C5BC32CA}" type="slidenum">
              <a:rPr lang="en-US" altLang="en-US"/>
              <a:pPr>
                <a:defRPr/>
              </a:pPr>
              <a:t>‹#›</a:t>
            </a:fld>
            <a:endParaRPr lang="en-US" altLang="en-US"/>
          </a:p>
        </p:txBody>
      </p:sp>
    </p:spTree>
    <p:extLst>
      <p:ext uri="{BB962C8B-B14F-4D97-AF65-F5344CB8AC3E}">
        <p14:creationId xmlns:p14="http://schemas.microsoft.com/office/powerpoint/2010/main" val="622533668"/>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CEE9290-381B-2A40-BA1F-915E7F98B28C}" type="slidenum">
              <a:rPr lang="en-US" altLang="en-US"/>
              <a:pPr>
                <a:defRPr/>
              </a:pPr>
              <a:t>‹#›</a:t>
            </a:fld>
            <a:endParaRPr lang="en-US" altLang="en-US"/>
          </a:p>
        </p:txBody>
      </p:sp>
    </p:spTree>
    <p:extLst>
      <p:ext uri="{BB962C8B-B14F-4D97-AF65-F5344CB8AC3E}">
        <p14:creationId xmlns:p14="http://schemas.microsoft.com/office/powerpoint/2010/main" val="825471967"/>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832596D-B85C-B04E-BED5-F085E5781F26}" type="slidenum">
              <a:rPr lang="en-US" altLang="en-US"/>
              <a:pPr>
                <a:defRPr/>
              </a:pPr>
              <a:t>‹#›</a:t>
            </a:fld>
            <a:endParaRPr lang="en-US" altLang="en-US"/>
          </a:p>
        </p:txBody>
      </p:sp>
    </p:spTree>
    <p:extLst>
      <p:ext uri="{BB962C8B-B14F-4D97-AF65-F5344CB8AC3E}">
        <p14:creationId xmlns:p14="http://schemas.microsoft.com/office/powerpoint/2010/main" val="2729806901"/>
      </p:ext>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4743AD7-8253-BB44-BF51-57F3BBA93455}" type="slidenum">
              <a:rPr lang="en-US" altLang="en-US"/>
              <a:pPr>
                <a:defRPr/>
              </a:pPr>
              <a:t>‹#›</a:t>
            </a:fld>
            <a:endParaRPr lang="en-US" altLang="en-US"/>
          </a:p>
        </p:txBody>
      </p:sp>
    </p:spTree>
    <p:extLst>
      <p:ext uri="{BB962C8B-B14F-4D97-AF65-F5344CB8AC3E}">
        <p14:creationId xmlns:p14="http://schemas.microsoft.com/office/powerpoint/2010/main" val="394445219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42799048"/>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FE219CD9-BC96-4943-A7D3-3FBF1F9C451A}" type="slidenum">
              <a:rPr lang="en-US" altLang="en-US"/>
              <a:pPr>
                <a:defRPr/>
              </a:pPr>
              <a:t>‹#›</a:t>
            </a:fld>
            <a:endParaRPr lang="en-US" altLang="en-US"/>
          </a:p>
        </p:txBody>
      </p:sp>
    </p:spTree>
    <p:extLst>
      <p:ext uri="{BB962C8B-B14F-4D97-AF65-F5344CB8AC3E}">
        <p14:creationId xmlns:p14="http://schemas.microsoft.com/office/powerpoint/2010/main" val="2522849503"/>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9F8638D-95F8-2947-A06C-530F6F63D4D9}" type="slidenum">
              <a:rPr lang="en-US" altLang="en-US"/>
              <a:pPr>
                <a:defRPr/>
              </a:pPr>
              <a:t>‹#›</a:t>
            </a:fld>
            <a:endParaRPr lang="en-US" altLang="en-US"/>
          </a:p>
        </p:txBody>
      </p:sp>
    </p:spTree>
    <p:extLst>
      <p:ext uri="{BB962C8B-B14F-4D97-AF65-F5344CB8AC3E}">
        <p14:creationId xmlns:p14="http://schemas.microsoft.com/office/powerpoint/2010/main" val="2836190431"/>
      </p:ext>
    </p:extLst>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2036AB12-8354-1343-A9DA-92B791D237E9}" type="slidenum">
              <a:rPr lang="en-US" altLang="en-US"/>
              <a:pPr>
                <a:defRPr/>
              </a:pPr>
              <a:t>‹#›</a:t>
            </a:fld>
            <a:endParaRPr lang="en-US" altLang="en-US"/>
          </a:p>
        </p:txBody>
      </p:sp>
    </p:spTree>
    <p:extLst>
      <p:ext uri="{BB962C8B-B14F-4D97-AF65-F5344CB8AC3E}">
        <p14:creationId xmlns:p14="http://schemas.microsoft.com/office/powerpoint/2010/main" val="3509463989"/>
      </p:ext>
    </p:extLst>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79CC551-FC0D-724B-ABD6-A27659EF69B4}" type="slidenum">
              <a:rPr lang="en-US" altLang="en-US"/>
              <a:pPr>
                <a:defRPr/>
              </a:pPr>
              <a:t>‹#›</a:t>
            </a:fld>
            <a:endParaRPr lang="en-US" altLang="en-US"/>
          </a:p>
        </p:txBody>
      </p:sp>
    </p:spTree>
    <p:extLst>
      <p:ext uri="{BB962C8B-B14F-4D97-AF65-F5344CB8AC3E}">
        <p14:creationId xmlns:p14="http://schemas.microsoft.com/office/powerpoint/2010/main" val="2537985272"/>
      </p:ext>
    </p:extLst>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A435373-EA4D-0F4E-8CDF-6F7A4A9F244A}" type="slidenum">
              <a:rPr lang="en-US" altLang="en-US"/>
              <a:pPr>
                <a:defRPr/>
              </a:pPr>
              <a:t>‹#›</a:t>
            </a:fld>
            <a:endParaRPr lang="en-US" altLang="en-US"/>
          </a:p>
        </p:txBody>
      </p:sp>
    </p:spTree>
    <p:extLst>
      <p:ext uri="{BB962C8B-B14F-4D97-AF65-F5344CB8AC3E}">
        <p14:creationId xmlns:p14="http://schemas.microsoft.com/office/powerpoint/2010/main" val="1602355841"/>
      </p:ext>
    </p:extLst>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98EEF7C4-8639-2A41-8560-B69FAEA96AAD}" type="slidenum">
              <a:rPr lang="en-US" altLang="en-US"/>
              <a:pPr>
                <a:defRPr/>
              </a:pPr>
              <a:t>‹#›</a:t>
            </a:fld>
            <a:endParaRPr lang="en-US" altLang="en-US"/>
          </a:p>
        </p:txBody>
      </p:sp>
    </p:spTree>
    <p:extLst>
      <p:ext uri="{BB962C8B-B14F-4D97-AF65-F5344CB8AC3E}">
        <p14:creationId xmlns:p14="http://schemas.microsoft.com/office/powerpoint/2010/main" val="345815041"/>
      </p:ext>
    </p:extLst>
  </p:cSld>
  <p:clrMapOvr>
    <a:masterClrMapping/>
  </p:clrMapOv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288"/>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47506E6-4811-C243-B068-1C22F879B5EB}" type="slidenum">
              <a:rPr lang="en-US" altLang="en-US"/>
              <a:pPr>
                <a:defRPr/>
              </a:pPr>
              <a:t>‹#›</a:t>
            </a:fld>
            <a:endParaRPr lang="en-US" altLang="en-US"/>
          </a:p>
        </p:txBody>
      </p:sp>
    </p:spTree>
    <p:extLst>
      <p:ext uri="{BB962C8B-B14F-4D97-AF65-F5344CB8AC3E}">
        <p14:creationId xmlns:p14="http://schemas.microsoft.com/office/powerpoint/2010/main" val="311938420"/>
      </p:ext>
    </p:extLst>
  </p:cSld>
  <p:clrMapOvr>
    <a:masterClrMapping/>
  </p:clrMapOv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38B4C424-1346-DB4F-9A30-10CB0F10C150}" type="slidenum">
              <a:rPr lang="en-US" altLang="en-US"/>
              <a:pPr>
                <a:defRPr/>
              </a:pPr>
              <a:t>‹#›</a:t>
            </a:fld>
            <a:endParaRPr lang="en-US" altLang="en-US"/>
          </a:p>
        </p:txBody>
      </p:sp>
    </p:spTree>
    <p:extLst>
      <p:ext uri="{BB962C8B-B14F-4D97-AF65-F5344CB8AC3E}">
        <p14:creationId xmlns:p14="http://schemas.microsoft.com/office/powerpoint/2010/main" val="2186689109"/>
      </p:ext>
    </p:extLst>
  </p:cSld>
  <p:clrMapOvr>
    <a:masterClrMapping/>
  </p:clrMapOv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F363379-2E1B-194A-A935-B9CA6C9D2292}" type="slidenum">
              <a:rPr lang="en-US" altLang="en-US"/>
              <a:pPr>
                <a:defRPr/>
              </a:pPr>
              <a:t>‹#›</a:t>
            </a:fld>
            <a:endParaRPr lang="en-US" altLang="en-US"/>
          </a:p>
        </p:txBody>
      </p:sp>
    </p:spTree>
    <p:extLst>
      <p:ext uri="{BB962C8B-B14F-4D97-AF65-F5344CB8AC3E}">
        <p14:creationId xmlns:p14="http://schemas.microsoft.com/office/powerpoint/2010/main" val="334400032"/>
      </p:ext>
    </p:extLst>
  </p:cSld>
  <p:clrMapOvr>
    <a:masterClrMapping/>
  </p:clrMapOv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200B3B8-9CE1-A748-88C4-F70AEB676C69}" type="slidenum">
              <a:rPr lang="en-US" altLang="en-US"/>
              <a:pPr>
                <a:defRPr/>
              </a:pPr>
              <a:t>‹#›</a:t>
            </a:fld>
            <a:endParaRPr lang="en-US" altLang="en-US"/>
          </a:p>
        </p:txBody>
      </p:sp>
    </p:spTree>
    <p:extLst>
      <p:ext uri="{BB962C8B-B14F-4D97-AF65-F5344CB8AC3E}">
        <p14:creationId xmlns:p14="http://schemas.microsoft.com/office/powerpoint/2010/main" val="734203731"/>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99270323"/>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36A616A1-66FE-B444-A7DE-A149919AEF3F}" type="slidenum">
              <a:rPr lang="en-US" altLang="en-US"/>
              <a:pPr>
                <a:defRPr/>
              </a:pPr>
              <a:t>‹#›</a:t>
            </a:fld>
            <a:endParaRPr lang="en-US" altLang="en-US"/>
          </a:p>
        </p:txBody>
      </p:sp>
    </p:spTree>
    <p:extLst>
      <p:ext uri="{BB962C8B-B14F-4D97-AF65-F5344CB8AC3E}">
        <p14:creationId xmlns:p14="http://schemas.microsoft.com/office/powerpoint/2010/main" val="742050896"/>
      </p:ext>
    </p:extLst>
  </p:cSld>
  <p:clrMapOvr>
    <a:masterClrMapping/>
  </p:clrMapOv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8D5EE94-2E8B-DF4A-A741-273F856EA7CA}" type="slidenum">
              <a:rPr lang="en-US" altLang="en-US"/>
              <a:pPr>
                <a:defRPr/>
              </a:pPr>
              <a:t>‹#›</a:t>
            </a:fld>
            <a:endParaRPr lang="en-US" altLang="en-US"/>
          </a:p>
        </p:txBody>
      </p:sp>
    </p:spTree>
    <p:extLst>
      <p:ext uri="{BB962C8B-B14F-4D97-AF65-F5344CB8AC3E}">
        <p14:creationId xmlns:p14="http://schemas.microsoft.com/office/powerpoint/2010/main" val="2899411558"/>
      </p:ext>
    </p:extLst>
  </p:cSld>
  <p:clrMapOvr>
    <a:masterClrMapping/>
  </p:clrMapOvr>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AF60A44-9973-8A42-A7CE-64C25789A6C5}" type="slidenum">
              <a:rPr lang="en-US" altLang="en-US"/>
              <a:pPr>
                <a:defRPr/>
              </a:pPr>
              <a:t>‹#›</a:t>
            </a:fld>
            <a:endParaRPr lang="en-US" altLang="en-US"/>
          </a:p>
        </p:txBody>
      </p:sp>
    </p:spTree>
    <p:extLst>
      <p:ext uri="{BB962C8B-B14F-4D97-AF65-F5344CB8AC3E}">
        <p14:creationId xmlns:p14="http://schemas.microsoft.com/office/powerpoint/2010/main" val="1250922883"/>
      </p:ext>
    </p:extLst>
  </p:cSld>
  <p:clrMapOvr>
    <a:masterClrMapping/>
  </p:clrMapOvr>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FC2F4507-DA6C-9946-A2EF-C08AE28388C6}" type="slidenum">
              <a:rPr lang="en-US" altLang="en-US"/>
              <a:pPr>
                <a:defRPr/>
              </a:pPr>
              <a:t>‹#›</a:t>
            </a:fld>
            <a:endParaRPr lang="en-US" altLang="en-US"/>
          </a:p>
        </p:txBody>
      </p:sp>
    </p:spTree>
    <p:extLst>
      <p:ext uri="{BB962C8B-B14F-4D97-AF65-F5344CB8AC3E}">
        <p14:creationId xmlns:p14="http://schemas.microsoft.com/office/powerpoint/2010/main" val="1123932826"/>
      </p:ext>
    </p:extLst>
  </p:cSld>
  <p:clrMapOvr>
    <a:masterClrMapping/>
  </p:clrMapOvr>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AE047FA-4A2A-4844-8ED4-11ACCF7A2F5A}" type="slidenum">
              <a:rPr lang="en-US" altLang="en-US"/>
              <a:pPr>
                <a:defRPr/>
              </a:pPr>
              <a:t>‹#›</a:t>
            </a:fld>
            <a:endParaRPr lang="en-US" altLang="en-US"/>
          </a:p>
        </p:txBody>
      </p:sp>
    </p:spTree>
    <p:extLst>
      <p:ext uri="{BB962C8B-B14F-4D97-AF65-F5344CB8AC3E}">
        <p14:creationId xmlns:p14="http://schemas.microsoft.com/office/powerpoint/2010/main" val="1982920292"/>
      </p:ext>
    </p:extLst>
  </p:cSld>
  <p:clrMapOvr>
    <a:masterClrMapping/>
  </p:clrMapOv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9475FFB-8285-EB45-A043-A8BB7D2CF4F6}" type="slidenum">
              <a:rPr lang="en-US" altLang="en-US"/>
              <a:pPr>
                <a:defRPr/>
              </a:pPr>
              <a:t>‹#›</a:t>
            </a:fld>
            <a:endParaRPr lang="en-US" altLang="en-US"/>
          </a:p>
        </p:txBody>
      </p:sp>
    </p:spTree>
    <p:extLst>
      <p:ext uri="{BB962C8B-B14F-4D97-AF65-F5344CB8AC3E}">
        <p14:creationId xmlns:p14="http://schemas.microsoft.com/office/powerpoint/2010/main" val="1257898793"/>
      </p:ext>
    </p:extLst>
  </p:cSld>
  <p:clrMapOvr>
    <a:masterClrMapping/>
  </p:clrMapOvr>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8C91B7C-767C-9149-80FF-8B9ECEFA9732}" type="slidenum">
              <a:rPr lang="en-US"/>
              <a:pPr>
                <a:defRPr/>
              </a:pPr>
              <a:t>‹#›</a:t>
            </a:fld>
            <a:endParaRPr lang="en-US"/>
          </a:p>
        </p:txBody>
      </p:sp>
    </p:spTree>
    <p:extLst>
      <p:ext uri="{BB962C8B-B14F-4D97-AF65-F5344CB8AC3E}">
        <p14:creationId xmlns:p14="http://schemas.microsoft.com/office/powerpoint/2010/main" val="2940051279"/>
      </p:ext>
    </p:extLst>
  </p:cSld>
  <p:clrMapOvr>
    <a:masterClrMapping/>
  </p:clrMapOv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a typeface="ＭＳ Ｐゴシック" charset="0"/>
              <a:cs typeface="ＭＳ Ｐゴシック" charset="0"/>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61650826"/>
      </p:ext>
    </p:extLst>
  </p:cSld>
  <p:clrMapOvr>
    <a:masterClrMapping/>
  </p:clrMapOv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46595121"/>
      </p:ext>
    </p:extLst>
  </p:cSld>
  <p:clrMapOvr>
    <a:masterClrMapping/>
  </p:clrMapOv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7589919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8098509"/>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9928660"/>
      </p:ext>
    </p:extLst>
  </p:cSld>
  <p:clrMapOvr>
    <a:masterClrMapping/>
  </p:clrMapOv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42192944"/>
      </p:ext>
    </p:extLst>
  </p:cSld>
  <p:clrMapOvr>
    <a:masterClrMapping/>
  </p:clrMapOv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0496276"/>
      </p:ext>
    </p:extLst>
  </p:cSld>
  <p:clrMapOvr>
    <a:masterClrMapping/>
  </p:clrMapOv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92397665"/>
      </p:ext>
    </p:extLst>
  </p:cSld>
  <p:clrMapOvr>
    <a:masterClrMapping/>
  </p:clrMapOv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68497501"/>
      </p:ext>
    </p:extLst>
  </p:cSld>
  <p:clrMapOvr>
    <a:masterClrMapping/>
  </p:clrMapOv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43716786"/>
      </p:ext>
    </p:extLst>
  </p:cSld>
  <p:clrMapOvr>
    <a:masterClrMapping/>
  </p:clrMapOv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63368770"/>
      </p:ext>
    </p:extLst>
  </p:cSld>
  <p:clrMapOvr>
    <a:masterClrMapping/>
  </p:clrMapOvr>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23302571"/>
      </p:ext>
    </p:extLst>
  </p:cSld>
  <p:clrMapOvr>
    <a:masterClrMapping/>
  </p:clrMapOv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9144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8AF35FDA-6C19-7A45-81EB-EB76F4E93B5D}" type="slidenum">
              <a:rPr lang="en-US" altLang="en-US"/>
              <a:pPr>
                <a:defRPr/>
              </a:pPr>
              <a:t>‹#›</a:t>
            </a:fld>
            <a:endParaRPr lang="en-US" altLang="en-US"/>
          </a:p>
        </p:txBody>
      </p:sp>
    </p:spTree>
    <p:extLst>
      <p:ext uri="{BB962C8B-B14F-4D97-AF65-F5344CB8AC3E}">
        <p14:creationId xmlns:p14="http://schemas.microsoft.com/office/powerpoint/2010/main" val="1749245031"/>
      </p:ext>
    </p:extLst>
  </p:cSld>
  <p:clrMapOvr>
    <a:masterClrMapping/>
  </p:clrMapOv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8CEC23-8BA2-2140-B3CD-6A2F5EB2BF0C}" type="slidenum">
              <a:rPr lang="en-US" altLang="en-US"/>
              <a:pPr>
                <a:defRPr/>
              </a:pPr>
              <a:t>‹#›</a:t>
            </a:fld>
            <a:endParaRPr lang="en-US" altLang="en-US"/>
          </a:p>
        </p:txBody>
      </p:sp>
    </p:spTree>
    <p:extLst>
      <p:ext uri="{BB962C8B-B14F-4D97-AF65-F5344CB8AC3E}">
        <p14:creationId xmlns:p14="http://schemas.microsoft.com/office/powerpoint/2010/main" val="3879128573"/>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1487723"/>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512DADA-BBBE-4649-B084-2211D281199C}" type="slidenum">
              <a:rPr lang="en-US" altLang="en-US"/>
              <a:pPr>
                <a:defRPr/>
              </a:pPr>
              <a:t>‹#›</a:t>
            </a:fld>
            <a:endParaRPr lang="en-US" altLang="en-US"/>
          </a:p>
        </p:txBody>
      </p:sp>
    </p:spTree>
    <p:extLst>
      <p:ext uri="{BB962C8B-B14F-4D97-AF65-F5344CB8AC3E}">
        <p14:creationId xmlns:p14="http://schemas.microsoft.com/office/powerpoint/2010/main" val="1699611938"/>
      </p:ext>
    </p:extLst>
  </p:cSld>
  <p:clrMapOvr>
    <a:masterClrMapping/>
  </p:clrMapOvr>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59F86A5-913C-AE45-8D98-D3E2FFD90DD7}" type="slidenum">
              <a:rPr lang="en-US" altLang="en-US"/>
              <a:pPr>
                <a:defRPr/>
              </a:pPr>
              <a:t>‹#›</a:t>
            </a:fld>
            <a:endParaRPr lang="en-US" altLang="en-US"/>
          </a:p>
        </p:txBody>
      </p:sp>
    </p:spTree>
    <p:extLst>
      <p:ext uri="{BB962C8B-B14F-4D97-AF65-F5344CB8AC3E}">
        <p14:creationId xmlns:p14="http://schemas.microsoft.com/office/powerpoint/2010/main" val="4172766280"/>
      </p:ext>
    </p:extLst>
  </p:cSld>
  <p:clrMapOvr>
    <a:masterClrMapping/>
  </p:clrMapOv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240FC33-2BC8-D446-BBDF-4910B452F921}" type="slidenum">
              <a:rPr lang="en-US" altLang="en-US"/>
              <a:pPr>
                <a:defRPr/>
              </a:pPr>
              <a:t>‹#›</a:t>
            </a:fld>
            <a:endParaRPr lang="en-US" altLang="en-US"/>
          </a:p>
        </p:txBody>
      </p:sp>
    </p:spTree>
    <p:extLst>
      <p:ext uri="{BB962C8B-B14F-4D97-AF65-F5344CB8AC3E}">
        <p14:creationId xmlns:p14="http://schemas.microsoft.com/office/powerpoint/2010/main" val="2802806549"/>
      </p:ext>
    </p:extLst>
  </p:cSld>
  <p:clrMapOvr>
    <a:masterClrMapping/>
  </p:clrMapOvr>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72184A1-A6F1-2A4F-9E84-D4F5AA33EE10}" type="slidenum">
              <a:rPr lang="en-US" altLang="en-US"/>
              <a:pPr>
                <a:defRPr/>
              </a:pPr>
              <a:t>‹#›</a:t>
            </a:fld>
            <a:endParaRPr lang="en-US" altLang="en-US"/>
          </a:p>
        </p:txBody>
      </p:sp>
    </p:spTree>
    <p:extLst>
      <p:ext uri="{BB962C8B-B14F-4D97-AF65-F5344CB8AC3E}">
        <p14:creationId xmlns:p14="http://schemas.microsoft.com/office/powerpoint/2010/main" val="188911813"/>
      </p:ext>
    </p:extLst>
  </p:cSld>
  <p:clrMapOvr>
    <a:masterClrMapping/>
  </p:clrMapOv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C10ED23-3F4C-8F4D-8C50-75EDFDA34AD0}" type="slidenum">
              <a:rPr lang="en-US" altLang="en-US"/>
              <a:pPr>
                <a:defRPr/>
              </a:pPr>
              <a:t>‹#›</a:t>
            </a:fld>
            <a:endParaRPr lang="en-US" altLang="en-US"/>
          </a:p>
        </p:txBody>
      </p:sp>
    </p:spTree>
    <p:extLst>
      <p:ext uri="{BB962C8B-B14F-4D97-AF65-F5344CB8AC3E}">
        <p14:creationId xmlns:p14="http://schemas.microsoft.com/office/powerpoint/2010/main" val="3181102526"/>
      </p:ext>
    </p:extLst>
  </p:cSld>
  <p:clrMapOvr>
    <a:masterClrMapping/>
  </p:clrMapOv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FD6B469C-6F4C-6946-AB52-7C8EA265FE4B}" type="slidenum">
              <a:rPr lang="en-US" altLang="en-US"/>
              <a:pPr>
                <a:defRPr/>
              </a:pPr>
              <a:t>‹#›</a:t>
            </a:fld>
            <a:endParaRPr lang="en-US" altLang="en-US"/>
          </a:p>
        </p:txBody>
      </p:sp>
    </p:spTree>
    <p:extLst>
      <p:ext uri="{BB962C8B-B14F-4D97-AF65-F5344CB8AC3E}">
        <p14:creationId xmlns:p14="http://schemas.microsoft.com/office/powerpoint/2010/main" val="2608016282"/>
      </p:ext>
    </p:extLst>
  </p:cSld>
  <p:clrMapOvr>
    <a:masterClrMapping/>
  </p:clrMapOv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C32CB1F-9362-2D43-92F2-0C89BEE38A8A}" type="slidenum">
              <a:rPr lang="en-US" altLang="en-US"/>
              <a:pPr>
                <a:defRPr/>
              </a:pPr>
              <a:t>‹#›</a:t>
            </a:fld>
            <a:endParaRPr lang="en-US" altLang="en-US"/>
          </a:p>
        </p:txBody>
      </p:sp>
    </p:spTree>
    <p:extLst>
      <p:ext uri="{BB962C8B-B14F-4D97-AF65-F5344CB8AC3E}">
        <p14:creationId xmlns:p14="http://schemas.microsoft.com/office/powerpoint/2010/main" val="2844632091"/>
      </p:ext>
    </p:extLst>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B5F5B98-49E4-7C42-9716-BCB57E39F210}" type="slidenum">
              <a:rPr lang="en-US" altLang="en-US"/>
              <a:pPr>
                <a:defRPr/>
              </a:pPr>
              <a:t>‹#›</a:t>
            </a:fld>
            <a:endParaRPr lang="en-US" altLang="en-US"/>
          </a:p>
        </p:txBody>
      </p:sp>
    </p:spTree>
    <p:extLst>
      <p:ext uri="{BB962C8B-B14F-4D97-AF65-F5344CB8AC3E}">
        <p14:creationId xmlns:p14="http://schemas.microsoft.com/office/powerpoint/2010/main" val="3243225058"/>
      </p:ext>
    </p:extLst>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32C4B17-4517-9347-BFAC-1B3D2BB35356}" type="slidenum">
              <a:rPr lang="en-US" altLang="en-US"/>
              <a:pPr>
                <a:defRPr/>
              </a:pPr>
              <a:t>‹#›</a:t>
            </a:fld>
            <a:endParaRPr lang="en-US" altLang="en-US"/>
          </a:p>
        </p:txBody>
      </p:sp>
    </p:spTree>
    <p:extLst>
      <p:ext uri="{BB962C8B-B14F-4D97-AF65-F5344CB8AC3E}">
        <p14:creationId xmlns:p14="http://schemas.microsoft.com/office/powerpoint/2010/main" val="48375097"/>
      </p:ext>
    </p:extLst>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9144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83835BBF-FF98-3E4E-9E8E-31972EBBB19D}" type="slidenum">
              <a:rPr lang="en-US" altLang="en-US"/>
              <a:pPr>
                <a:defRPr/>
              </a:pPr>
              <a:t>‹#›</a:t>
            </a:fld>
            <a:endParaRPr lang="en-US" altLang="en-US"/>
          </a:p>
        </p:txBody>
      </p:sp>
    </p:spTree>
    <p:extLst>
      <p:ext uri="{BB962C8B-B14F-4D97-AF65-F5344CB8AC3E}">
        <p14:creationId xmlns:p14="http://schemas.microsoft.com/office/powerpoint/2010/main" val="1253729762"/>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lgn="ct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85159992"/>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288"/>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8315DFD-10F0-C747-834B-CEECD8E0E747}" type="slidenum">
              <a:rPr lang="en-US" altLang="en-US"/>
              <a:pPr>
                <a:defRPr/>
              </a:pPr>
              <a:t>‹#›</a:t>
            </a:fld>
            <a:endParaRPr lang="en-US" altLang="en-US"/>
          </a:p>
        </p:txBody>
      </p:sp>
    </p:spTree>
    <p:extLst>
      <p:ext uri="{BB962C8B-B14F-4D97-AF65-F5344CB8AC3E}">
        <p14:creationId xmlns:p14="http://schemas.microsoft.com/office/powerpoint/2010/main" val="925311562"/>
      </p:ext>
    </p:extLst>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EE3F55F-617B-7247-B758-B02CC29FAF57}" type="slidenum">
              <a:rPr lang="en-US" altLang="en-US"/>
              <a:pPr>
                <a:defRPr/>
              </a:pPr>
              <a:t>‹#›</a:t>
            </a:fld>
            <a:endParaRPr lang="en-US" altLang="en-US"/>
          </a:p>
        </p:txBody>
      </p:sp>
    </p:spTree>
    <p:extLst>
      <p:ext uri="{BB962C8B-B14F-4D97-AF65-F5344CB8AC3E}">
        <p14:creationId xmlns:p14="http://schemas.microsoft.com/office/powerpoint/2010/main" val="2803544089"/>
      </p:ext>
    </p:extLst>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AEEC460-D0BE-0840-9C55-13960116AD0E}" type="slidenum">
              <a:rPr lang="en-US" altLang="en-US"/>
              <a:pPr>
                <a:defRPr/>
              </a:pPr>
              <a:t>‹#›</a:t>
            </a:fld>
            <a:endParaRPr lang="en-US" altLang="en-US"/>
          </a:p>
        </p:txBody>
      </p:sp>
    </p:spTree>
    <p:extLst>
      <p:ext uri="{BB962C8B-B14F-4D97-AF65-F5344CB8AC3E}">
        <p14:creationId xmlns:p14="http://schemas.microsoft.com/office/powerpoint/2010/main" val="1235192481"/>
      </p:ext>
    </p:extLst>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AFA4E-BD43-B142-B10A-D2B2348795B0}" type="slidenum">
              <a:rPr lang="en-US" altLang="en-US"/>
              <a:pPr>
                <a:defRPr/>
              </a:pPr>
              <a:t>‹#›</a:t>
            </a:fld>
            <a:endParaRPr lang="en-US" altLang="en-US"/>
          </a:p>
        </p:txBody>
      </p:sp>
    </p:spTree>
    <p:extLst>
      <p:ext uri="{BB962C8B-B14F-4D97-AF65-F5344CB8AC3E}">
        <p14:creationId xmlns:p14="http://schemas.microsoft.com/office/powerpoint/2010/main" val="3291239156"/>
      </p:ext>
    </p:extLst>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D010A0-9AC6-5144-971A-FE84034C22EA}" type="slidenum">
              <a:rPr lang="en-US" altLang="en-US"/>
              <a:pPr>
                <a:defRPr/>
              </a:pPr>
              <a:t>‹#›</a:t>
            </a:fld>
            <a:endParaRPr lang="en-US" altLang="en-US"/>
          </a:p>
        </p:txBody>
      </p:sp>
    </p:spTree>
    <p:extLst>
      <p:ext uri="{BB962C8B-B14F-4D97-AF65-F5344CB8AC3E}">
        <p14:creationId xmlns:p14="http://schemas.microsoft.com/office/powerpoint/2010/main" val="3240807511"/>
      </p:ext>
    </p:extLst>
  </p:cSld>
  <p:clrMapOvr>
    <a:masterClrMapping/>
  </p:clrMapOv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222E5D7D-3E63-274F-923E-EE51D160C976}" type="slidenum">
              <a:rPr lang="en-US" altLang="en-US"/>
              <a:pPr>
                <a:defRPr/>
              </a:pPr>
              <a:t>‹#›</a:t>
            </a:fld>
            <a:endParaRPr lang="en-US" altLang="en-US"/>
          </a:p>
        </p:txBody>
      </p:sp>
    </p:spTree>
    <p:extLst>
      <p:ext uri="{BB962C8B-B14F-4D97-AF65-F5344CB8AC3E}">
        <p14:creationId xmlns:p14="http://schemas.microsoft.com/office/powerpoint/2010/main" val="3227471965"/>
      </p:ext>
    </p:extLst>
  </p:cSld>
  <p:clrMapOvr>
    <a:masterClrMapping/>
  </p:clrMapOv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5D856C5-A87F-0D42-91C8-15E381FA51BC}" type="slidenum">
              <a:rPr lang="en-US" altLang="en-US"/>
              <a:pPr>
                <a:defRPr/>
              </a:pPr>
              <a:t>‹#›</a:t>
            </a:fld>
            <a:endParaRPr lang="en-US" altLang="en-US"/>
          </a:p>
        </p:txBody>
      </p:sp>
    </p:spTree>
    <p:extLst>
      <p:ext uri="{BB962C8B-B14F-4D97-AF65-F5344CB8AC3E}">
        <p14:creationId xmlns:p14="http://schemas.microsoft.com/office/powerpoint/2010/main" val="982825117"/>
      </p:ext>
    </p:extLst>
  </p:cSld>
  <p:clrMapOvr>
    <a:masterClrMapping/>
  </p:clrMapOv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069A20AB-E584-5941-B622-B683A7847F16}" type="slidenum">
              <a:rPr lang="en-US" altLang="en-US"/>
              <a:pPr>
                <a:defRPr/>
              </a:pPr>
              <a:t>‹#›</a:t>
            </a:fld>
            <a:endParaRPr lang="en-US" altLang="en-US"/>
          </a:p>
        </p:txBody>
      </p:sp>
    </p:spTree>
    <p:extLst>
      <p:ext uri="{BB962C8B-B14F-4D97-AF65-F5344CB8AC3E}">
        <p14:creationId xmlns:p14="http://schemas.microsoft.com/office/powerpoint/2010/main" val="2560284566"/>
      </p:ext>
    </p:extLst>
  </p:cSld>
  <p:clrMapOvr>
    <a:masterClrMapping/>
  </p:clrMapOvr>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BE4CA89-FED5-2A4B-9D46-2598C09E7000}" type="slidenum">
              <a:rPr lang="en-US" altLang="en-US"/>
              <a:pPr>
                <a:defRPr/>
              </a:pPr>
              <a:t>‹#›</a:t>
            </a:fld>
            <a:endParaRPr lang="en-US" altLang="en-US"/>
          </a:p>
        </p:txBody>
      </p:sp>
    </p:spTree>
    <p:extLst>
      <p:ext uri="{BB962C8B-B14F-4D97-AF65-F5344CB8AC3E}">
        <p14:creationId xmlns:p14="http://schemas.microsoft.com/office/powerpoint/2010/main" val="4057150401"/>
      </p:ext>
    </p:extLst>
  </p:cSld>
  <p:clrMapOvr>
    <a:masterClrMapping/>
  </p:clrMapOvr>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0C6C545-8DCC-2B44-8C0A-5AEEA75CC2F9}" type="slidenum">
              <a:rPr lang="en-US" altLang="en-US"/>
              <a:pPr>
                <a:defRPr/>
              </a:pPr>
              <a:t>‹#›</a:t>
            </a:fld>
            <a:endParaRPr lang="en-US" altLang="en-US"/>
          </a:p>
        </p:txBody>
      </p:sp>
    </p:spTree>
    <p:extLst>
      <p:ext uri="{BB962C8B-B14F-4D97-AF65-F5344CB8AC3E}">
        <p14:creationId xmlns:p14="http://schemas.microsoft.com/office/powerpoint/2010/main" val="252362238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69925" indent="-325438">
              <a:buFont typeface="Wingdings"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cxnSp>
        <p:nvCxnSpPr>
          <p:cNvPr id="6" name="Straight Connector 5"/>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884214"/>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39A9C44A-E8EA-3942-B90D-508DE08D5C8C}" type="slidenum">
              <a:rPr lang="en-US"/>
              <a:pPr>
                <a:defRPr/>
              </a:pPr>
              <a:t>‹#›</a:t>
            </a:fld>
            <a:endParaRPr lang="en-US"/>
          </a:p>
        </p:txBody>
      </p:sp>
    </p:spTree>
    <p:extLst>
      <p:ext uri="{BB962C8B-B14F-4D97-AF65-F5344CB8AC3E}">
        <p14:creationId xmlns:p14="http://schemas.microsoft.com/office/powerpoint/2010/main" val="4100576661"/>
      </p:ext>
    </p:extLst>
  </p:cSld>
  <p:clrMapOvr>
    <a:masterClrMapping/>
  </p:clrMapOv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171609803"/>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0571658"/>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072844627"/>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779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779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9801797"/>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4312921"/>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218311"/>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515270"/>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72096384"/>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243819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490275371"/>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228096"/>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5803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580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05838"/>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a:t>Click to edit Master title style</a:t>
            </a:r>
          </a:p>
        </p:txBody>
      </p:sp>
      <p:sp>
        <p:nvSpPr>
          <p:cNvPr id="3" name="Text Placeholder 2"/>
          <p:cNvSpPr>
            <a:spLocks noGrp="1"/>
          </p:cNvSpPr>
          <p:nvPr>
            <p:ph type="body" sz="half" idx="1"/>
          </p:nvPr>
        </p:nvSpPr>
        <p:spPr>
          <a:xfrm>
            <a:off x="457200" y="1277938"/>
            <a:ext cx="4038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77938"/>
            <a:ext cx="4038600" cy="218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16325"/>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30719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a:t>Click to edit Master title style</a:t>
            </a:r>
          </a:p>
        </p:txBody>
      </p:sp>
      <p:sp>
        <p:nvSpPr>
          <p:cNvPr id="3" name="Text Placeholder 2"/>
          <p:cNvSpPr>
            <a:spLocks noGrp="1"/>
          </p:cNvSpPr>
          <p:nvPr>
            <p:ph type="body" sz="half" idx="1"/>
          </p:nvPr>
        </p:nvSpPr>
        <p:spPr>
          <a:xfrm>
            <a:off x="457200" y="1277938"/>
            <a:ext cx="4038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77938"/>
            <a:ext cx="4038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4659751"/>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a:t>Click to edit Master title style</a:t>
            </a:r>
          </a:p>
        </p:txBody>
      </p:sp>
      <p:sp>
        <p:nvSpPr>
          <p:cNvPr id="3" name="Content Placeholder 2"/>
          <p:cNvSpPr>
            <a:spLocks noGrp="1"/>
          </p:cNvSpPr>
          <p:nvPr>
            <p:ph sz="half" idx="1"/>
          </p:nvPr>
        </p:nvSpPr>
        <p:spPr>
          <a:xfrm>
            <a:off x="457200" y="1277938"/>
            <a:ext cx="4038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77938"/>
            <a:ext cx="4038600" cy="218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16325"/>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3094621"/>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a:t>Click to edit Master title style</a:t>
            </a:r>
          </a:p>
        </p:txBody>
      </p:sp>
      <p:sp>
        <p:nvSpPr>
          <p:cNvPr id="3" name="Table Placeholder 2"/>
          <p:cNvSpPr>
            <a:spLocks noGrp="1"/>
          </p:cNvSpPr>
          <p:nvPr>
            <p:ph type="tbl" idx="1"/>
          </p:nvPr>
        </p:nvSpPr>
        <p:spPr>
          <a:xfrm>
            <a:off x="457200" y="1277938"/>
            <a:ext cx="8229600" cy="4525962"/>
          </a:xfrm>
        </p:spPr>
        <p:txBody>
          <a:bodyPr/>
          <a:lstStyle/>
          <a:p>
            <a:pPr lvl="0"/>
            <a:endParaRPr lang="en-US" noProof="0"/>
          </a:p>
        </p:txBody>
      </p:sp>
    </p:spTree>
    <p:extLst>
      <p:ext uri="{BB962C8B-B14F-4D97-AF65-F5344CB8AC3E}">
        <p14:creationId xmlns:p14="http://schemas.microsoft.com/office/powerpoint/2010/main" val="1453574153"/>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9144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E38E836F-34FB-CA4E-893D-A180F231EABD}" type="slidenum">
              <a:rPr lang="en-US" altLang="en-US"/>
              <a:pPr>
                <a:defRPr/>
              </a:pPr>
              <a:t>‹#›</a:t>
            </a:fld>
            <a:endParaRPr lang="en-US" altLang="en-US"/>
          </a:p>
        </p:txBody>
      </p:sp>
    </p:spTree>
    <p:extLst>
      <p:ext uri="{BB962C8B-B14F-4D97-AF65-F5344CB8AC3E}">
        <p14:creationId xmlns:p14="http://schemas.microsoft.com/office/powerpoint/2010/main" val="2746643309"/>
      </p:ext>
    </p:extLst>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288"/>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0582A8C0-7759-EF4C-AD54-436059D1F945}" type="slidenum">
              <a:rPr lang="en-US" altLang="en-US"/>
              <a:pPr>
                <a:defRPr/>
              </a:pPr>
              <a:t>‹#›</a:t>
            </a:fld>
            <a:endParaRPr lang="en-US" altLang="en-US"/>
          </a:p>
        </p:txBody>
      </p:sp>
    </p:spTree>
    <p:extLst>
      <p:ext uri="{BB962C8B-B14F-4D97-AF65-F5344CB8AC3E}">
        <p14:creationId xmlns:p14="http://schemas.microsoft.com/office/powerpoint/2010/main" val="3399024037"/>
      </p:ext>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BBB8F4A-4BC7-FB45-B2F9-F3E319F33C2A}" type="slidenum">
              <a:rPr lang="en-US" altLang="en-US"/>
              <a:pPr>
                <a:defRPr/>
              </a:pPr>
              <a:t>‹#›</a:t>
            </a:fld>
            <a:endParaRPr lang="en-US" altLang="en-US"/>
          </a:p>
        </p:txBody>
      </p:sp>
    </p:spTree>
    <p:extLst>
      <p:ext uri="{BB962C8B-B14F-4D97-AF65-F5344CB8AC3E}">
        <p14:creationId xmlns:p14="http://schemas.microsoft.com/office/powerpoint/2010/main" val="2348951819"/>
      </p:ext>
    </p:extLst>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39F1C362-8C1A-3648-B661-5CE74A88A579}" type="slidenum">
              <a:rPr lang="en-US" altLang="en-US"/>
              <a:pPr>
                <a:defRPr/>
              </a:pPr>
              <a:t>‹#›</a:t>
            </a:fld>
            <a:endParaRPr lang="en-US" altLang="en-US"/>
          </a:p>
        </p:txBody>
      </p:sp>
    </p:spTree>
    <p:extLst>
      <p:ext uri="{BB962C8B-B14F-4D97-AF65-F5344CB8AC3E}">
        <p14:creationId xmlns:p14="http://schemas.microsoft.com/office/powerpoint/2010/main" val="241185643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cxnSp>
        <p:nvCxnSpPr>
          <p:cNvPr id="7" name="Straight Connector 6"/>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9941544"/>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34E61EDF-A685-FE4A-9010-883DD711DE64}" type="slidenum">
              <a:rPr lang="en-US" altLang="en-US"/>
              <a:pPr>
                <a:defRPr/>
              </a:pPr>
              <a:t>‹#›</a:t>
            </a:fld>
            <a:endParaRPr lang="en-US" altLang="en-US"/>
          </a:p>
        </p:txBody>
      </p:sp>
    </p:spTree>
    <p:extLst>
      <p:ext uri="{BB962C8B-B14F-4D97-AF65-F5344CB8AC3E}">
        <p14:creationId xmlns:p14="http://schemas.microsoft.com/office/powerpoint/2010/main" val="3489593052"/>
      </p:ext>
    </p:extLst>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F3EBC434-A13A-014A-BB40-7788B7160619}" type="slidenum">
              <a:rPr lang="en-US" altLang="en-US"/>
              <a:pPr>
                <a:defRPr/>
              </a:pPr>
              <a:t>‹#›</a:t>
            </a:fld>
            <a:endParaRPr lang="en-US" altLang="en-US"/>
          </a:p>
        </p:txBody>
      </p:sp>
    </p:spTree>
    <p:extLst>
      <p:ext uri="{BB962C8B-B14F-4D97-AF65-F5344CB8AC3E}">
        <p14:creationId xmlns:p14="http://schemas.microsoft.com/office/powerpoint/2010/main" val="2055688657"/>
      </p:ext>
    </p:extLst>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D48A310-997A-1248-A594-E339141E32EA}" type="slidenum">
              <a:rPr lang="en-US" altLang="en-US"/>
              <a:pPr>
                <a:defRPr/>
              </a:pPr>
              <a:t>‹#›</a:t>
            </a:fld>
            <a:endParaRPr lang="en-US" altLang="en-US"/>
          </a:p>
        </p:txBody>
      </p:sp>
    </p:spTree>
    <p:extLst>
      <p:ext uri="{BB962C8B-B14F-4D97-AF65-F5344CB8AC3E}">
        <p14:creationId xmlns:p14="http://schemas.microsoft.com/office/powerpoint/2010/main" val="889601851"/>
      </p:ext>
    </p:extLst>
  </p:cSld>
  <p:clrMapOvr>
    <a:masterClrMapping/>
  </p:clrMapOv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0F412F4D-30DD-1446-A93B-41275FB70B8D}" type="slidenum">
              <a:rPr lang="en-US" altLang="en-US"/>
              <a:pPr>
                <a:defRPr/>
              </a:pPr>
              <a:t>‹#›</a:t>
            </a:fld>
            <a:endParaRPr lang="en-US" altLang="en-US"/>
          </a:p>
        </p:txBody>
      </p:sp>
    </p:spTree>
    <p:extLst>
      <p:ext uri="{BB962C8B-B14F-4D97-AF65-F5344CB8AC3E}">
        <p14:creationId xmlns:p14="http://schemas.microsoft.com/office/powerpoint/2010/main" val="3552182582"/>
      </p:ext>
    </p:extLst>
  </p:cSld>
  <p:clrMapOvr>
    <a:masterClrMapping/>
  </p:clrMapOv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2DFAE138-39FB-2B41-851E-981CEB1FEC49}" type="slidenum">
              <a:rPr lang="en-US" altLang="en-US"/>
              <a:pPr>
                <a:defRPr/>
              </a:pPr>
              <a:t>‹#›</a:t>
            </a:fld>
            <a:endParaRPr lang="en-US" altLang="en-US"/>
          </a:p>
        </p:txBody>
      </p:sp>
    </p:spTree>
    <p:extLst>
      <p:ext uri="{BB962C8B-B14F-4D97-AF65-F5344CB8AC3E}">
        <p14:creationId xmlns:p14="http://schemas.microsoft.com/office/powerpoint/2010/main" val="3244195118"/>
      </p:ext>
    </p:extLst>
  </p:cSld>
  <p:clrMapOvr>
    <a:masterClrMapping/>
  </p:clrMapOv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F97B234C-858F-4F4F-B039-1B42104BA3AC}" type="slidenum">
              <a:rPr lang="en-US" altLang="en-US"/>
              <a:pPr>
                <a:defRPr/>
              </a:pPr>
              <a:t>‹#›</a:t>
            </a:fld>
            <a:endParaRPr lang="en-US" altLang="en-US"/>
          </a:p>
        </p:txBody>
      </p:sp>
    </p:spTree>
    <p:extLst>
      <p:ext uri="{BB962C8B-B14F-4D97-AF65-F5344CB8AC3E}">
        <p14:creationId xmlns:p14="http://schemas.microsoft.com/office/powerpoint/2010/main" val="981792695"/>
      </p:ext>
    </p:extLst>
  </p:cSld>
  <p:clrMapOvr>
    <a:masterClrMapping/>
  </p:clrMapOv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3823FC11-1476-8142-942F-C63ED330DFFF}" type="slidenum">
              <a:rPr lang="en-US" altLang="en-US"/>
              <a:pPr>
                <a:defRPr/>
              </a:pPr>
              <a:t>‹#›</a:t>
            </a:fld>
            <a:endParaRPr lang="en-US" altLang="en-US"/>
          </a:p>
        </p:txBody>
      </p:sp>
    </p:spTree>
    <p:extLst>
      <p:ext uri="{BB962C8B-B14F-4D97-AF65-F5344CB8AC3E}">
        <p14:creationId xmlns:p14="http://schemas.microsoft.com/office/powerpoint/2010/main" val="3444886940"/>
      </p:ext>
    </p:extLst>
  </p:cSld>
  <p:clrMapOvr>
    <a:masterClrMapping/>
  </p:clrMapOv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492A56E-0E71-BA44-8CEA-DD5CB1EFBB1F}" type="slidenum">
              <a:rPr lang="en-US"/>
              <a:pPr>
                <a:defRPr/>
              </a:pPr>
              <a:t>‹#›</a:t>
            </a:fld>
            <a:endParaRPr lang="en-US"/>
          </a:p>
        </p:txBody>
      </p:sp>
    </p:spTree>
    <p:extLst>
      <p:ext uri="{BB962C8B-B14F-4D97-AF65-F5344CB8AC3E}">
        <p14:creationId xmlns:p14="http://schemas.microsoft.com/office/powerpoint/2010/main" val="223064804"/>
      </p:ext>
    </p:extLst>
  </p:cSld>
  <p:clrMapOvr>
    <a:masterClrMapping/>
  </p:clrMapOv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9144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D5417A14-EFCD-8641-9C53-79DD5258A8C5}" type="slidenum">
              <a:rPr lang="en-US" altLang="en-US"/>
              <a:pPr>
                <a:defRPr/>
              </a:pPr>
              <a:t>‹#›</a:t>
            </a:fld>
            <a:endParaRPr lang="en-US" altLang="en-US"/>
          </a:p>
        </p:txBody>
      </p:sp>
    </p:spTree>
    <p:extLst>
      <p:ext uri="{BB962C8B-B14F-4D97-AF65-F5344CB8AC3E}">
        <p14:creationId xmlns:p14="http://schemas.microsoft.com/office/powerpoint/2010/main" val="1190748171"/>
      </p:ext>
    </p:extLst>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288"/>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01C0B881-ADF0-D941-8783-8619E5158EE1}" type="slidenum">
              <a:rPr lang="en-US" altLang="en-US"/>
              <a:pPr>
                <a:defRPr/>
              </a:pPr>
              <a:t>‹#›</a:t>
            </a:fld>
            <a:endParaRPr lang="en-US" altLang="en-US"/>
          </a:p>
        </p:txBody>
      </p:sp>
    </p:spTree>
    <p:extLst>
      <p:ext uri="{BB962C8B-B14F-4D97-AF65-F5344CB8AC3E}">
        <p14:creationId xmlns:p14="http://schemas.microsoft.com/office/powerpoint/2010/main" val="2302589845"/>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513969514"/>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23B12D68-DD68-D242-92E6-DCB0F47E7712}" type="slidenum">
              <a:rPr lang="en-US" altLang="en-US"/>
              <a:pPr>
                <a:defRPr/>
              </a:pPr>
              <a:t>‹#›</a:t>
            </a:fld>
            <a:endParaRPr lang="en-US" altLang="en-US"/>
          </a:p>
        </p:txBody>
      </p:sp>
    </p:spTree>
    <p:extLst>
      <p:ext uri="{BB962C8B-B14F-4D97-AF65-F5344CB8AC3E}">
        <p14:creationId xmlns:p14="http://schemas.microsoft.com/office/powerpoint/2010/main" val="2886428770"/>
      </p:ext>
    </p:extLst>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CDDC27D-967E-9E4D-9CD9-601FC5D39D73}" type="slidenum">
              <a:rPr lang="en-US" altLang="en-US"/>
              <a:pPr>
                <a:defRPr/>
              </a:pPr>
              <a:t>‹#›</a:t>
            </a:fld>
            <a:endParaRPr lang="en-US" altLang="en-US"/>
          </a:p>
        </p:txBody>
      </p:sp>
    </p:spTree>
    <p:extLst>
      <p:ext uri="{BB962C8B-B14F-4D97-AF65-F5344CB8AC3E}">
        <p14:creationId xmlns:p14="http://schemas.microsoft.com/office/powerpoint/2010/main" val="1655881090"/>
      </p:ext>
    </p:extLst>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262F07F-B11A-3B41-8BFD-060598624637}" type="slidenum">
              <a:rPr lang="en-US" altLang="en-US"/>
              <a:pPr>
                <a:defRPr/>
              </a:pPr>
              <a:t>‹#›</a:t>
            </a:fld>
            <a:endParaRPr lang="en-US" altLang="en-US"/>
          </a:p>
        </p:txBody>
      </p:sp>
    </p:spTree>
    <p:extLst>
      <p:ext uri="{BB962C8B-B14F-4D97-AF65-F5344CB8AC3E}">
        <p14:creationId xmlns:p14="http://schemas.microsoft.com/office/powerpoint/2010/main" val="3941119098"/>
      </p:ext>
    </p:extLst>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F7D810D3-DF3C-0241-909A-84DA7F52683D}" type="slidenum">
              <a:rPr lang="en-US" altLang="en-US"/>
              <a:pPr>
                <a:defRPr/>
              </a:pPr>
              <a:t>‹#›</a:t>
            </a:fld>
            <a:endParaRPr lang="en-US" altLang="en-US"/>
          </a:p>
        </p:txBody>
      </p:sp>
    </p:spTree>
    <p:extLst>
      <p:ext uri="{BB962C8B-B14F-4D97-AF65-F5344CB8AC3E}">
        <p14:creationId xmlns:p14="http://schemas.microsoft.com/office/powerpoint/2010/main" val="2818752613"/>
      </p:ext>
    </p:extLst>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88C1F4F-E6A7-C54F-B63C-C0D8CC850004}" type="slidenum">
              <a:rPr lang="en-US" altLang="en-US"/>
              <a:pPr>
                <a:defRPr/>
              </a:pPr>
              <a:t>‹#›</a:t>
            </a:fld>
            <a:endParaRPr lang="en-US" altLang="en-US"/>
          </a:p>
        </p:txBody>
      </p:sp>
    </p:spTree>
    <p:extLst>
      <p:ext uri="{BB962C8B-B14F-4D97-AF65-F5344CB8AC3E}">
        <p14:creationId xmlns:p14="http://schemas.microsoft.com/office/powerpoint/2010/main" val="2262202464"/>
      </p:ext>
    </p:extLst>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639D9A9-5645-BC43-907C-D307833F4CDD}" type="slidenum">
              <a:rPr lang="en-US" altLang="en-US"/>
              <a:pPr>
                <a:defRPr/>
              </a:pPr>
              <a:t>‹#›</a:t>
            </a:fld>
            <a:endParaRPr lang="en-US" altLang="en-US"/>
          </a:p>
        </p:txBody>
      </p:sp>
    </p:spTree>
    <p:extLst>
      <p:ext uri="{BB962C8B-B14F-4D97-AF65-F5344CB8AC3E}">
        <p14:creationId xmlns:p14="http://schemas.microsoft.com/office/powerpoint/2010/main" val="3556549518"/>
      </p:ext>
    </p:extLst>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EBB1593-3F10-4D4D-A50A-FDC966AB9013}" type="slidenum">
              <a:rPr lang="en-US" altLang="en-US"/>
              <a:pPr>
                <a:defRPr/>
              </a:pPr>
              <a:t>‹#›</a:t>
            </a:fld>
            <a:endParaRPr lang="en-US" altLang="en-US"/>
          </a:p>
        </p:txBody>
      </p:sp>
    </p:spTree>
    <p:extLst>
      <p:ext uri="{BB962C8B-B14F-4D97-AF65-F5344CB8AC3E}">
        <p14:creationId xmlns:p14="http://schemas.microsoft.com/office/powerpoint/2010/main" val="61923559"/>
      </p:ext>
    </p:extLst>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12E0A3A-9546-5443-AC95-6893F5F3D931}" type="slidenum">
              <a:rPr lang="en-US" altLang="en-US"/>
              <a:pPr>
                <a:defRPr/>
              </a:pPr>
              <a:t>‹#›</a:t>
            </a:fld>
            <a:endParaRPr lang="en-US" altLang="en-US"/>
          </a:p>
        </p:txBody>
      </p:sp>
    </p:spTree>
    <p:extLst>
      <p:ext uri="{BB962C8B-B14F-4D97-AF65-F5344CB8AC3E}">
        <p14:creationId xmlns:p14="http://schemas.microsoft.com/office/powerpoint/2010/main" val="4001004056"/>
      </p:ext>
    </p:extLst>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8CDCC48-AEB4-4540-A651-B4F0BA76FFEE}" type="slidenum">
              <a:rPr lang="en-US" altLang="en-US"/>
              <a:pPr>
                <a:defRPr/>
              </a:pPr>
              <a:t>‹#›</a:t>
            </a:fld>
            <a:endParaRPr lang="en-US" altLang="en-US"/>
          </a:p>
        </p:txBody>
      </p:sp>
    </p:spTree>
    <p:extLst>
      <p:ext uri="{BB962C8B-B14F-4D97-AF65-F5344CB8AC3E}">
        <p14:creationId xmlns:p14="http://schemas.microsoft.com/office/powerpoint/2010/main" val="1234851955"/>
      </p:ext>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A4302E1-84E4-AB42-B47B-A093AE09B720}" type="slidenum">
              <a:rPr lang="en-US"/>
              <a:pPr>
                <a:defRPr/>
              </a:pPr>
              <a:t>‹#›</a:t>
            </a:fld>
            <a:endParaRPr lang="en-US"/>
          </a:p>
        </p:txBody>
      </p:sp>
    </p:spTree>
    <p:extLst>
      <p:ext uri="{BB962C8B-B14F-4D97-AF65-F5344CB8AC3E}">
        <p14:creationId xmlns:p14="http://schemas.microsoft.com/office/powerpoint/2010/main" val="762489288"/>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429205284"/>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9144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DE872B39-7DE0-E048-A597-C2F23B8D4433}" type="slidenum">
              <a:rPr lang="en-US" altLang="en-US"/>
              <a:pPr>
                <a:defRPr/>
              </a:pPr>
              <a:t>‹#›</a:t>
            </a:fld>
            <a:endParaRPr lang="en-US" altLang="en-US"/>
          </a:p>
        </p:txBody>
      </p:sp>
    </p:spTree>
    <p:extLst>
      <p:ext uri="{BB962C8B-B14F-4D97-AF65-F5344CB8AC3E}">
        <p14:creationId xmlns:p14="http://schemas.microsoft.com/office/powerpoint/2010/main" val="2025625362"/>
      </p:ext>
    </p:extLst>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288"/>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0019D519-B001-7544-9924-EFFC16FCB3EE}" type="slidenum">
              <a:rPr lang="en-US" altLang="en-US"/>
              <a:pPr>
                <a:defRPr/>
              </a:pPr>
              <a:t>‹#›</a:t>
            </a:fld>
            <a:endParaRPr lang="en-US" altLang="en-US"/>
          </a:p>
        </p:txBody>
      </p:sp>
    </p:spTree>
    <p:extLst>
      <p:ext uri="{BB962C8B-B14F-4D97-AF65-F5344CB8AC3E}">
        <p14:creationId xmlns:p14="http://schemas.microsoft.com/office/powerpoint/2010/main" val="2013276269"/>
      </p:ext>
    </p:extLst>
  </p:cSld>
  <p:clrMapOvr>
    <a:masterClrMapping/>
  </p:clrMapOv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07564FC0-BC0F-D04F-BB6D-9A0EDAFEC3C6}" type="slidenum">
              <a:rPr lang="en-US" altLang="en-US"/>
              <a:pPr>
                <a:defRPr/>
              </a:pPr>
              <a:t>‹#›</a:t>
            </a:fld>
            <a:endParaRPr lang="en-US" altLang="en-US"/>
          </a:p>
        </p:txBody>
      </p:sp>
    </p:spTree>
    <p:extLst>
      <p:ext uri="{BB962C8B-B14F-4D97-AF65-F5344CB8AC3E}">
        <p14:creationId xmlns:p14="http://schemas.microsoft.com/office/powerpoint/2010/main" val="2952658099"/>
      </p:ext>
    </p:extLst>
  </p:cSld>
  <p:clrMapOvr>
    <a:masterClrMapping/>
  </p:clrMapOv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2C5F66AA-59F3-924C-96BB-AD77FC2D9808}" type="slidenum">
              <a:rPr lang="en-US" altLang="en-US"/>
              <a:pPr>
                <a:defRPr/>
              </a:pPr>
              <a:t>‹#›</a:t>
            </a:fld>
            <a:endParaRPr lang="en-US" altLang="en-US"/>
          </a:p>
        </p:txBody>
      </p:sp>
    </p:spTree>
    <p:extLst>
      <p:ext uri="{BB962C8B-B14F-4D97-AF65-F5344CB8AC3E}">
        <p14:creationId xmlns:p14="http://schemas.microsoft.com/office/powerpoint/2010/main" val="421277961"/>
      </p:ext>
    </p:extLst>
  </p:cSld>
  <p:clrMapOvr>
    <a:masterClrMapping/>
  </p:clrMapOv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35770266-F248-CF4F-8CDB-2C156D393948}" type="slidenum">
              <a:rPr lang="en-US" altLang="en-US"/>
              <a:pPr>
                <a:defRPr/>
              </a:pPr>
              <a:t>‹#›</a:t>
            </a:fld>
            <a:endParaRPr lang="en-US" altLang="en-US"/>
          </a:p>
        </p:txBody>
      </p:sp>
    </p:spTree>
    <p:extLst>
      <p:ext uri="{BB962C8B-B14F-4D97-AF65-F5344CB8AC3E}">
        <p14:creationId xmlns:p14="http://schemas.microsoft.com/office/powerpoint/2010/main" val="1082680186"/>
      </p:ext>
    </p:extLst>
  </p:cSld>
  <p:clrMapOvr>
    <a:masterClrMapping/>
  </p:clrMapOv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2249D3E8-05BF-6B4E-BCA3-4AFE2CBD4A7A}" type="slidenum">
              <a:rPr lang="en-US" altLang="en-US"/>
              <a:pPr>
                <a:defRPr/>
              </a:pPr>
              <a:t>‹#›</a:t>
            </a:fld>
            <a:endParaRPr lang="en-US" altLang="en-US"/>
          </a:p>
        </p:txBody>
      </p:sp>
    </p:spTree>
    <p:extLst>
      <p:ext uri="{BB962C8B-B14F-4D97-AF65-F5344CB8AC3E}">
        <p14:creationId xmlns:p14="http://schemas.microsoft.com/office/powerpoint/2010/main" val="3697485713"/>
      </p:ext>
    </p:extLst>
  </p:cSld>
  <p:clrMapOvr>
    <a:masterClrMapping/>
  </p:clrMapOv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969DD7C-1B7B-DE4C-B998-CF4DD9BD3D0D}" type="slidenum">
              <a:rPr lang="en-US" altLang="en-US"/>
              <a:pPr>
                <a:defRPr/>
              </a:pPr>
              <a:t>‹#›</a:t>
            </a:fld>
            <a:endParaRPr lang="en-US" altLang="en-US"/>
          </a:p>
        </p:txBody>
      </p:sp>
    </p:spTree>
    <p:extLst>
      <p:ext uri="{BB962C8B-B14F-4D97-AF65-F5344CB8AC3E}">
        <p14:creationId xmlns:p14="http://schemas.microsoft.com/office/powerpoint/2010/main" val="686392854"/>
      </p:ext>
    </p:extLst>
  </p:cSld>
  <p:clrMapOvr>
    <a:masterClrMapping/>
  </p:clrMapOv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F03100D-AEAD-234F-A611-8E6D42A5B68B}" type="slidenum">
              <a:rPr lang="en-US" altLang="en-US"/>
              <a:pPr>
                <a:defRPr/>
              </a:pPr>
              <a:t>‹#›</a:t>
            </a:fld>
            <a:endParaRPr lang="en-US" altLang="en-US"/>
          </a:p>
        </p:txBody>
      </p:sp>
    </p:spTree>
    <p:extLst>
      <p:ext uri="{BB962C8B-B14F-4D97-AF65-F5344CB8AC3E}">
        <p14:creationId xmlns:p14="http://schemas.microsoft.com/office/powerpoint/2010/main" val="2104004716"/>
      </p:ext>
    </p:extLst>
  </p:cSld>
  <p:clrMapOvr>
    <a:masterClrMapping/>
  </p:clrMapOv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22B52BAA-51B0-F34B-8170-982B0CC02581}" type="slidenum">
              <a:rPr lang="en-US" altLang="en-US"/>
              <a:pPr>
                <a:defRPr/>
              </a:pPr>
              <a:t>‹#›</a:t>
            </a:fld>
            <a:endParaRPr lang="en-US" altLang="en-US"/>
          </a:p>
        </p:txBody>
      </p:sp>
    </p:spTree>
    <p:extLst>
      <p:ext uri="{BB962C8B-B14F-4D97-AF65-F5344CB8AC3E}">
        <p14:creationId xmlns:p14="http://schemas.microsoft.com/office/powerpoint/2010/main" val="586504656"/>
      </p:ext>
    </p:extLst>
  </p:cSld>
  <p:clrMapOvr>
    <a:masterClrMapping/>
  </p:clrMapOv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0BBBF96-6CD6-064B-8DFA-402F71ED7AC7}" type="slidenum">
              <a:rPr lang="en-US" altLang="en-US"/>
              <a:pPr>
                <a:defRPr/>
              </a:pPr>
              <a:t>‹#›</a:t>
            </a:fld>
            <a:endParaRPr lang="en-US" altLang="en-US"/>
          </a:p>
        </p:txBody>
      </p:sp>
    </p:spTree>
    <p:extLst>
      <p:ext uri="{BB962C8B-B14F-4D97-AF65-F5344CB8AC3E}">
        <p14:creationId xmlns:p14="http://schemas.microsoft.com/office/powerpoint/2010/main" val="359706767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670808844"/>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3267A1A0-7F04-1541-BA09-D1F9FE258D42}" type="slidenum">
              <a:rPr lang="en-US" altLang="en-US"/>
              <a:pPr>
                <a:defRPr/>
              </a:pPr>
              <a:t>‹#›</a:t>
            </a:fld>
            <a:endParaRPr lang="en-US" altLang="en-US"/>
          </a:p>
        </p:txBody>
      </p:sp>
    </p:spTree>
    <p:extLst>
      <p:ext uri="{BB962C8B-B14F-4D97-AF65-F5344CB8AC3E}">
        <p14:creationId xmlns:p14="http://schemas.microsoft.com/office/powerpoint/2010/main" val="635384738"/>
      </p:ext>
    </p:extLst>
  </p:cSld>
  <p:clrMapOvr>
    <a:masterClrMapping/>
  </p:clrMapOv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4953807-4147-934A-A49C-EE6FBDE301EE}" type="slidenum">
              <a:rPr lang="en-US"/>
              <a:pPr>
                <a:defRPr/>
              </a:pPr>
              <a:t>‹#›</a:t>
            </a:fld>
            <a:endParaRPr lang="en-US"/>
          </a:p>
        </p:txBody>
      </p:sp>
    </p:spTree>
    <p:extLst>
      <p:ext uri="{BB962C8B-B14F-4D97-AF65-F5344CB8AC3E}">
        <p14:creationId xmlns:p14="http://schemas.microsoft.com/office/powerpoint/2010/main" val="904785784"/>
      </p:ext>
    </p:extLst>
  </p:cSld>
  <p:clrMapOvr>
    <a:masterClrMapping/>
  </p:clrMapOv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9144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D5076903-FD6D-404B-BB95-C921C97D8FD0}" type="slidenum">
              <a:rPr lang="en-US" altLang="en-US"/>
              <a:pPr>
                <a:defRPr/>
              </a:pPr>
              <a:t>‹#›</a:t>
            </a:fld>
            <a:endParaRPr lang="en-US" altLang="en-US"/>
          </a:p>
        </p:txBody>
      </p:sp>
    </p:spTree>
    <p:extLst>
      <p:ext uri="{BB962C8B-B14F-4D97-AF65-F5344CB8AC3E}">
        <p14:creationId xmlns:p14="http://schemas.microsoft.com/office/powerpoint/2010/main" val="3081883722"/>
      </p:ext>
    </p:extLst>
  </p:cSld>
  <p:clrMapOvr>
    <a:masterClrMapping/>
  </p:clrMapOv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288"/>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F6A4D95-3C55-0F45-9E9D-FA1A54484573}" type="slidenum">
              <a:rPr lang="en-US" altLang="en-US"/>
              <a:pPr>
                <a:defRPr/>
              </a:pPr>
              <a:t>‹#›</a:t>
            </a:fld>
            <a:endParaRPr lang="en-US" altLang="en-US"/>
          </a:p>
        </p:txBody>
      </p:sp>
    </p:spTree>
    <p:extLst>
      <p:ext uri="{BB962C8B-B14F-4D97-AF65-F5344CB8AC3E}">
        <p14:creationId xmlns:p14="http://schemas.microsoft.com/office/powerpoint/2010/main" val="552859611"/>
      </p:ext>
    </p:extLst>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CAE4859-E51D-D544-B4DE-6F17025ABAB5}" type="slidenum">
              <a:rPr lang="en-US" altLang="en-US"/>
              <a:pPr>
                <a:defRPr/>
              </a:pPr>
              <a:t>‹#›</a:t>
            </a:fld>
            <a:endParaRPr lang="en-US" altLang="en-US"/>
          </a:p>
        </p:txBody>
      </p:sp>
    </p:spTree>
    <p:extLst>
      <p:ext uri="{BB962C8B-B14F-4D97-AF65-F5344CB8AC3E}">
        <p14:creationId xmlns:p14="http://schemas.microsoft.com/office/powerpoint/2010/main" val="2590351228"/>
      </p:ext>
    </p:extLst>
  </p:cSld>
  <p:clrMapOvr>
    <a:masterClrMapping/>
  </p:clrMapOv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9979566-1FFD-B946-9AD9-C549C6860D3A}" type="slidenum">
              <a:rPr lang="en-US" altLang="en-US"/>
              <a:pPr>
                <a:defRPr/>
              </a:pPr>
              <a:t>‹#›</a:t>
            </a:fld>
            <a:endParaRPr lang="en-US" altLang="en-US"/>
          </a:p>
        </p:txBody>
      </p:sp>
    </p:spTree>
    <p:extLst>
      <p:ext uri="{BB962C8B-B14F-4D97-AF65-F5344CB8AC3E}">
        <p14:creationId xmlns:p14="http://schemas.microsoft.com/office/powerpoint/2010/main" val="2010911893"/>
      </p:ext>
    </p:extLst>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7E6776C-3C0C-3647-B428-E5CDEB85B7F2}" type="slidenum">
              <a:rPr lang="en-US" altLang="en-US"/>
              <a:pPr>
                <a:defRPr/>
              </a:pPr>
              <a:t>‹#›</a:t>
            </a:fld>
            <a:endParaRPr lang="en-US" altLang="en-US"/>
          </a:p>
        </p:txBody>
      </p:sp>
    </p:spTree>
    <p:extLst>
      <p:ext uri="{BB962C8B-B14F-4D97-AF65-F5344CB8AC3E}">
        <p14:creationId xmlns:p14="http://schemas.microsoft.com/office/powerpoint/2010/main" val="1095375105"/>
      </p:ext>
    </p:extLst>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AAFDE9-BD1F-BF48-83B3-03D36883ED1F}" type="slidenum">
              <a:rPr lang="en-US" altLang="en-US"/>
              <a:pPr>
                <a:defRPr/>
              </a:pPr>
              <a:t>‹#›</a:t>
            </a:fld>
            <a:endParaRPr lang="en-US" altLang="en-US"/>
          </a:p>
        </p:txBody>
      </p:sp>
    </p:spTree>
    <p:extLst>
      <p:ext uri="{BB962C8B-B14F-4D97-AF65-F5344CB8AC3E}">
        <p14:creationId xmlns:p14="http://schemas.microsoft.com/office/powerpoint/2010/main" val="4070983040"/>
      </p:ext>
    </p:extLst>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5C5B125-DD0A-0B44-AF19-095DF3AB90B8}" type="slidenum">
              <a:rPr lang="en-US" altLang="en-US"/>
              <a:pPr>
                <a:defRPr/>
              </a:pPr>
              <a:t>‹#›</a:t>
            </a:fld>
            <a:endParaRPr lang="en-US" altLang="en-US"/>
          </a:p>
        </p:txBody>
      </p:sp>
    </p:spTree>
    <p:extLst>
      <p:ext uri="{BB962C8B-B14F-4D97-AF65-F5344CB8AC3E}">
        <p14:creationId xmlns:p14="http://schemas.microsoft.com/office/powerpoint/2010/main" val="1214051373"/>
      </p:ext>
    </p:extLst>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9FB9A72-6337-8246-993E-EA51F6CA5EEC}" type="slidenum">
              <a:rPr lang="en-US" altLang="en-US"/>
              <a:pPr>
                <a:defRPr/>
              </a:pPr>
              <a:t>‹#›</a:t>
            </a:fld>
            <a:endParaRPr lang="en-US" altLang="en-US"/>
          </a:p>
        </p:txBody>
      </p:sp>
    </p:spTree>
    <p:extLst>
      <p:ext uri="{BB962C8B-B14F-4D97-AF65-F5344CB8AC3E}">
        <p14:creationId xmlns:p14="http://schemas.microsoft.com/office/powerpoint/2010/main" val="364496419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12475374"/>
      </p:ext>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E302EDE-7187-3547-AD0E-950033356140}" type="slidenum">
              <a:rPr lang="en-US" altLang="en-US"/>
              <a:pPr>
                <a:defRPr/>
              </a:pPr>
              <a:t>‹#›</a:t>
            </a:fld>
            <a:endParaRPr lang="en-US" altLang="en-US"/>
          </a:p>
        </p:txBody>
      </p:sp>
    </p:spTree>
    <p:extLst>
      <p:ext uri="{BB962C8B-B14F-4D97-AF65-F5344CB8AC3E}">
        <p14:creationId xmlns:p14="http://schemas.microsoft.com/office/powerpoint/2010/main" val="1528195954"/>
      </p:ext>
    </p:extLst>
  </p:cSld>
  <p:clrMapOvr>
    <a:masterClrMapping/>
  </p:clrMapOv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54A0AA4-E6E8-A241-9424-D4769A753EA1}" type="slidenum">
              <a:rPr lang="en-US" altLang="en-US"/>
              <a:pPr>
                <a:defRPr/>
              </a:pPr>
              <a:t>‹#›</a:t>
            </a:fld>
            <a:endParaRPr lang="en-US" altLang="en-US"/>
          </a:p>
        </p:txBody>
      </p:sp>
    </p:spTree>
    <p:extLst>
      <p:ext uri="{BB962C8B-B14F-4D97-AF65-F5344CB8AC3E}">
        <p14:creationId xmlns:p14="http://schemas.microsoft.com/office/powerpoint/2010/main" val="2552892353"/>
      </p:ext>
    </p:extLst>
  </p:cSld>
  <p:clrMapOvr>
    <a:masterClrMapping/>
  </p:clrMapOv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0DD29B0-14B9-BA4A-BE8E-538D3F939DBF}" type="slidenum">
              <a:rPr lang="en-US" altLang="en-US"/>
              <a:pPr>
                <a:defRPr/>
              </a:pPr>
              <a:t>‹#›</a:t>
            </a:fld>
            <a:endParaRPr lang="en-US" altLang="en-US"/>
          </a:p>
        </p:txBody>
      </p:sp>
    </p:spTree>
    <p:extLst>
      <p:ext uri="{BB962C8B-B14F-4D97-AF65-F5344CB8AC3E}">
        <p14:creationId xmlns:p14="http://schemas.microsoft.com/office/powerpoint/2010/main" val="2947692219"/>
      </p:ext>
    </p:extLst>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fontAlgn="base">
              <a:spcBef>
                <a:spcPct val="0"/>
              </a:spcBef>
              <a:spcAft>
                <a:spcPct val="0"/>
              </a:spcAft>
              <a:defRPr/>
            </a:pPr>
            <a:endParaRPr 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pPr>
              <a:defRPr/>
            </a:pPr>
            <a:fld id="{1F06B77A-E106-6F45-A98B-32502AD6FD6C}" type="slidenum">
              <a:rPr lang="en-US" altLang="en-US"/>
              <a:pPr>
                <a:defRPr/>
              </a:pPr>
              <a:t>‹#›</a:t>
            </a:fld>
            <a:endParaRPr lang="en-US" altLang="en-US"/>
          </a:p>
        </p:txBody>
      </p:sp>
    </p:spTree>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9FD930BB-AD26-2C48-AF8C-E1BF73EB73BC}" type="slidenum">
              <a:rPr lang="en-US" altLang="en-US"/>
              <a:pPr>
                <a:defRPr/>
              </a:pPr>
              <a:t>‹#›</a:t>
            </a:fld>
            <a:endParaRPr lang="en-US" altLang="en-US"/>
          </a:p>
        </p:txBody>
      </p:sp>
    </p:spTree>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920BDC4A-43C4-3F44-8487-469192DEEAFF}" type="slidenum">
              <a:rPr lang="en-US" altLang="en-US"/>
              <a:pPr>
                <a:defRPr/>
              </a:pPr>
              <a:t>‹#›</a:t>
            </a:fld>
            <a:endParaRPr lang="en-US" altLang="en-US"/>
          </a:p>
        </p:txBody>
      </p:sp>
    </p:spTree>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98C0071F-E0AB-AE4F-9B22-B483EE53E54F}" type="slidenum">
              <a:rPr lang="en-US" altLang="en-US"/>
              <a:pPr>
                <a:defRPr/>
              </a:pPr>
              <a:t>‹#›</a:t>
            </a:fld>
            <a:endParaRPr lang="en-US" altLang="en-US"/>
          </a:p>
        </p:txBody>
      </p:sp>
    </p:spTree>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pPr>
              <a:defRPr/>
            </a:pPr>
            <a:fld id="{2DEAF9F4-3DA5-6341-A6BF-70A132512067}" type="slidenum">
              <a:rPr lang="en-US" altLang="en-US"/>
              <a:pPr>
                <a:defRPr/>
              </a:pPr>
              <a:t>‹#›</a:t>
            </a:fld>
            <a:endParaRPr lang="en-US" altLang="en-US"/>
          </a:p>
        </p:txBody>
      </p:sp>
    </p:spTree>
  </p:cSld>
  <p:clrMapOvr>
    <a:masterClrMapping/>
  </p:clrMapOv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pPr>
              <a:defRPr/>
            </a:pPr>
            <a:fld id="{DA14A479-7669-F34C-B465-8F92DC6094F9}" type="slidenum">
              <a:rPr lang="en-US" altLang="en-US"/>
              <a:pPr>
                <a:defRPr/>
              </a:pPr>
              <a:t>‹#›</a:t>
            </a:fld>
            <a:endParaRPr lang="en-US" altLang="en-US"/>
          </a:p>
        </p:txBody>
      </p:sp>
    </p:spTree>
  </p:cSld>
  <p:clrMapOvr>
    <a:masterClrMapping/>
  </p:clrMapOv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pPr>
              <a:defRPr/>
            </a:pPr>
            <a:fld id="{82B8AD63-067C-CB4C-A624-3B5A1EC043B3}" type="slidenum">
              <a:rPr lang="en-US" altLang="en-US"/>
              <a:pPr>
                <a:defRPr/>
              </a:pPr>
              <a:t>‹#›</a:t>
            </a:fld>
            <a:endParaRPr lang="en-US" altLang="en-US"/>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38178713"/>
      </p:ext>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77BEA5F1-A4EF-2942-94D1-FBA5332008C3}" type="slidenum">
              <a:rPr lang="en-US" altLang="en-US"/>
              <a:pPr>
                <a:defRPr/>
              </a:pPr>
              <a:t>‹#›</a:t>
            </a:fld>
            <a:endParaRPr lang="en-US" altLang="en-US"/>
          </a:p>
        </p:txBody>
      </p:sp>
    </p:spTree>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8B91A747-713C-864B-BF86-EC1FD938DA1F}" type="slidenum">
              <a:rPr lang="en-US" altLang="en-US"/>
              <a:pPr>
                <a:defRPr/>
              </a:pPr>
              <a:t>‹#›</a:t>
            </a:fld>
            <a:endParaRPr lang="en-US" altLang="en-US"/>
          </a:p>
        </p:txBody>
      </p:sp>
    </p:spTree>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ECE137BB-ED14-FE4D-A877-90D513740374}" type="slidenum">
              <a:rPr lang="en-US" altLang="en-US"/>
              <a:pPr>
                <a:defRPr/>
              </a:pPr>
              <a:t>‹#›</a:t>
            </a:fld>
            <a:endParaRPr lang="en-US" altLang="en-US"/>
          </a:p>
        </p:txBody>
      </p:sp>
    </p:spTree>
  </p:cSld>
  <p:clrMapOvr>
    <a:masterClrMapping/>
  </p:clrMapOvr>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931BAB59-0B37-E744-B4B5-51E8CF51E598}" type="slidenum">
              <a:rPr lang="en-US" altLang="en-US"/>
              <a:pPr>
                <a:defRPr/>
              </a:pPr>
              <a:t>‹#›</a:t>
            </a:fld>
            <a:endParaRPr lang="en-US" altLang="en-US"/>
          </a:p>
        </p:txBody>
      </p:sp>
    </p:spTree>
  </p:cSld>
  <p:clrMapOvr>
    <a:masterClrMapping/>
  </p:clrMapOv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45846E0E-DB91-8143-BB5D-4E44299E8C7A}" type="slidenum">
              <a:rPr lang="en-US" altLang="en-US"/>
              <a:pPr>
                <a:defRPr/>
              </a:pPr>
              <a:t>‹#›</a:t>
            </a:fld>
            <a:endParaRPr lang="en-US" altLang="en-US"/>
          </a:p>
        </p:txBody>
      </p:sp>
    </p:spTree>
  </p:cSld>
  <p:clrMapOvr>
    <a:masterClrMapping/>
  </p:clrMapOv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9144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defRPr>
            </a:lvl1pPr>
          </a:lstStyle>
          <a:p>
            <a:pPr>
              <a:defRPr/>
            </a:pPr>
            <a:endParaRPr lang="en-US" altLang="en-US">
              <a:ea typeface="ＭＳ Ｐゴシック" charset="0"/>
              <a:cs typeface="ＭＳ Ｐゴシック" charset="0"/>
            </a:endParaRPr>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lvl1pPr>
          </a:lstStyle>
          <a:p>
            <a:pPr>
              <a:defRPr/>
            </a:pPr>
            <a:fld id="{61590E65-07EE-3343-9D5E-3D77CE62793C}" type="slidenum">
              <a:rPr lang="en-US" altLang="en-US"/>
              <a:pPr>
                <a:defRPr/>
              </a:pPr>
              <a:t>‹#›</a:t>
            </a:fld>
            <a:endParaRPr lang="en-US" altLang="en-US"/>
          </a:p>
        </p:txBody>
      </p:sp>
    </p:spTree>
  </p:cSld>
  <p:clrMapOvr>
    <a:masterClrMapping/>
  </p:clrMapOv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288"/>
          </a:xfrm>
        </p:spPr>
        <p:txBody>
          <a:bodyPr/>
          <a:lstStyle>
            <a:lvl1pPr fontAlgn="base">
              <a:spcBef>
                <a:spcPct val="0"/>
              </a:spcBef>
              <a:spcAft>
                <a:spcPct val="0"/>
              </a:spcAft>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lvl1pPr>
          </a:lstStyle>
          <a:p>
            <a:pPr>
              <a:defRPr/>
            </a:pPr>
            <a:fld id="{E63D00EA-EC4F-364A-995B-6A1B3FD75CB9}" type="slidenum">
              <a:rPr lang="en-US" altLang="en-US"/>
              <a:pPr>
                <a:defRPr/>
              </a:pPr>
              <a:t>‹#›</a:t>
            </a:fld>
            <a:endParaRPr lang="en-US" altLang="en-US"/>
          </a:p>
        </p:txBody>
      </p:sp>
    </p:spTree>
  </p:cSld>
  <p:clrMapOvr>
    <a:masterClrMapping/>
  </p:clrMapOv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lvl1pPr>
          </a:lstStyle>
          <a:p>
            <a:pPr>
              <a:defRPr/>
            </a:pPr>
            <a:fld id="{7BB9F876-4AEB-064A-B153-4BD58FB506BE}" type="slidenum">
              <a:rPr lang="en-US" altLang="en-US"/>
              <a:pPr>
                <a:defRPr/>
              </a:pPr>
              <a:t>‹#›</a:t>
            </a:fld>
            <a:endParaRPr lang="en-US" altLang="en-US"/>
          </a:p>
        </p:txBody>
      </p:sp>
    </p:spTree>
  </p:cSld>
  <p:clrMapOvr>
    <a:masterClrMapping/>
  </p:clrMapOv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lvl1pPr>
          </a:lstStyle>
          <a:p>
            <a:pPr>
              <a:defRPr/>
            </a:pPr>
            <a:fld id="{A8043B79-ED33-554C-A188-D3DFE8641D2A}" type="slidenum">
              <a:rPr lang="en-US" altLang="en-US"/>
              <a:pPr>
                <a:defRPr/>
              </a:pPr>
              <a:t>‹#›</a:t>
            </a:fld>
            <a:endParaRPr lang="en-US" altLang="en-US"/>
          </a:p>
        </p:txBody>
      </p:sp>
    </p:spTree>
  </p:cSld>
  <p:clrMapOvr>
    <a:masterClrMapping/>
  </p:clrMapOv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lvl1pPr>
          </a:lstStyle>
          <a:p>
            <a:pPr>
              <a:defRPr/>
            </a:pPr>
            <a:fld id="{D36F7D21-1128-754C-A107-2B9714E6E52B}" type="slidenum">
              <a:rPr lang="en-US" altLang="en-US"/>
              <a:pPr>
                <a:defRPr/>
              </a:pPr>
              <a:t>‹#›</a:t>
            </a:fld>
            <a:endParaRPr lang="en-US" alt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178834339"/>
      </p:ext>
    </p:extLst>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lvl1pPr>
          </a:lstStyle>
          <a:p>
            <a:pPr>
              <a:defRPr/>
            </a:pPr>
            <a:fld id="{AD514895-1EAB-8041-96B5-239CC3C5CB7C}" type="slidenum">
              <a:rPr lang="en-US" altLang="en-US"/>
              <a:pPr>
                <a:defRPr/>
              </a:pPr>
              <a:t>‹#›</a:t>
            </a:fld>
            <a:endParaRPr lang="en-US" altLang="en-US"/>
          </a:p>
        </p:txBody>
      </p:sp>
    </p:spTree>
  </p:cSld>
  <p:clrMapOvr>
    <a:masterClrMapping/>
  </p:clrMapOvr>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lvl1pPr>
          </a:lstStyle>
          <a:p>
            <a:pPr>
              <a:defRPr/>
            </a:pPr>
            <a:fld id="{D3713840-92D2-3243-9523-E5C8955258FA}" type="slidenum">
              <a:rPr lang="en-US" altLang="en-US"/>
              <a:pPr>
                <a:defRPr/>
              </a:pPr>
              <a:t>‹#›</a:t>
            </a:fld>
            <a:endParaRPr lang="en-US" altLang="en-US"/>
          </a:p>
        </p:txBody>
      </p:sp>
    </p:spTree>
  </p:cSld>
  <p:clrMapOvr>
    <a:masterClrMapping/>
  </p:clrMapOv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lvl1pPr>
          </a:lstStyle>
          <a:p>
            <a:pPr>
              <a:defRPr/>
            </a:pPr>
            <a:fld id="{5FEE8551-035B-C54A-8469-CE601B4581EB}" type="slidenum">
              <a:rPr lang="en-US" altLang="en-US"/>
              <a:pPr>
                <a:defRPr/>
              </a:pPr>
              <a:t>‹#›</a:t>
            </a:fld>
            <a:endParaRPr lang="en-US" altLang="en-US"/>
          </a:p>
        </p:txBody>
      </p:sp>
    </p:spTree>
  </p:cSld>
  <p:clrMapOvr>
    <a:masterClrMapping/>
  </p:clrMapOvr>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lvl1pPr>
          </a:lstStyle>
          <a:p>
            <a:pPr>
              <a:defRPr/>
            </a:pPr>
            <a:fld id="{7DAE3683-ABD6-344D-9B50-10DD0983A1CC}" type="slidenum">
              <a:rPr lang="en-US" altLang="en-US"/>
              <a:pPr>
                <a:defRPr/>
              </a:pPr>
              <a:t>‹#›</a:t>
            </a:fld>
            <a:endParaRPr lang="en-US" altLang="en-US"/>
          </a:p>
        </p:txBody>
      </p:sp>
    </p:spTree>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lvl1pPr>
          </a:lstStyle>
          <a:p>
            <a:pPr>
              <a:defRPr/>
            </a:pPr>
            <a:fld id="{9C86942E-6191-B743-8B78-A89F806C09E6}" type="slidenum">
              <a:rPr lang="en-US" altLang="en-US"/>
              <a:pPr>
                <a:defRPr/>
              </a:pPr>
              <a:t>‹#›</a:t>
            </a:fld>
            <a:endParaRPr lang="en-US" altLang="en-US"/>
          </a:p>
        </p:txBody>
      </p:sp>
    </p:spTree>
  </p:cSld>
  <p:clrMapOvr>
    <a:masterClrMapping/>
  </p:clrMapOv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lvl1pPr>
          </a:lstStyle>
          <a:p>
            <a:pPr>
              <a:defRPr/>
            </a:pPr>
            <a:fld id="{395B5A38-DE2A-BF4C-8ADC-BE44806C5F90}" type="slidenum">
              <a:rPr lang="en-US" altLang="en-US"/>
              <a:pPr>
                <a:defRPr/>
              </a:pPr>
              <a:t>‹#›</a:t>
            </a:fld>
            <a:endParaRPr lang="en-US" altLang="en-US"/>
          </a:p>
        </p:txBody>
      </p:sp>
    </p:spTree>
  </p:cSld>
  <p:clrMapOvr>
    <a:masterClrMapping/>
  </p:clrMapOvr>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lvl1pPr>
          </a:lstStyle>
          <a:p>
            <a:pPr>
              <a:defRPr/>
            </a:pPr>
            <a:fld id="{54EF5D99-07A6-BC45-898C-BD41A03F2D55}" type="slidenum">
              <a:rPr lang="en-US"/>
              <a:pPr>
                <a:defRPr/>
              </a:pPr>
              <a:t>‹#›</a:t>
            </a:fld>
            <a:endParaRPr lang="en-US"/>
          </a:p>
        </p:txBody>
      </p:sp>
    </p:spTree>
  </p:cSld>
  <p:clrMapOvr>
    <a:masterClrMapping/>
  </p:clrMapOvr>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9144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9555BB6E-D8CE-5C46-B0EF-D984ADFEFFAB}" type="slidenum">
              <a:rPr lang="en-US" altLang="en-US"/>
              <a:pPr>
                <a:defRPr/>
              </a:pPr>
              <a:t>‹#›</a:t>
            </a:fld>
            <a:endParaRPr lang="en-US" altLang="en-US"/>
          </a:p>
        </p:txBody>
      </p:sp>
    </p:spTree>
  </p:cSld>
  <p:clrMapOvr>
    <a:masterClrMapping/>
  </p:clrMapOvr>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288"/>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F57E0EB4-6252-BC4A-BC5B-C0877F3F85FC}" type="slidenum">
              <a:rPr lang="en-US" altLang="en-US"/>
              <a:pPr>
                <a:defRPr/>
              </a:pPr>
              <a:t>‹#›</a:t>
            </a:fld>
            <a:endParaRPr lang="en-US" altLang="en-US"/>
          </a:p>
        </p:txBody>
      </p:sp>
    </p:spTree>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F8F8B89-D313-3A44-B71A-6C926E784BC0}" type="slidenum">
              <a:rPr lang="en-US" altLang="en-US"/>
              <a:pPr>
                <a:defRPr/>
              </a:pPr>
              <a:t>‹#›</a:t>
            </a:fld>
            <a:endParaRPr lang="en-US" altLang="en-US"/>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06403914"/>
      </p:ext>
    </p:extLst>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BD78679-5452-664F-8E1C-8FDC272D0C99}" type="slidenum">
              <a:rPr lang="en-US" altLang="en-US"/>
              <a:pPr>
                <a:defRPr/>
              </a:pPr>
              <a:t>‹#›</a:t>
            </a:fld>
            <a:endParaRPr lang="en-US" altLang="en-US"/>
          </a:p>
        </p:txBody>
      </p:sp>
    </p:spTree>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5E4B91F-0A42-3D44-B196-AEC9CDDC5B81}" type="slidenum">
              <a:rPr lang="en-US" altLang="en-US"/>
              <a:pPr>
                <a:defRPr/>
              </a:pPr>
              <a:t>‹#›</a:t>
            </a:fld>
            <a:endParaRPr lang="en-US" altLang="en-US"/>
          </a:p>
        </p:txBody>
      </p:sp>
    </p:spTree>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2E1C7FD-08EB-1D40-898B-AA7EDCDD29F3}" type="slidenum">
              <a:rPr lang="en-US" altLang="en-US"/>
              <a:pPr>
                <a:defRPr/>
              </a:pPr>
              <a:t>‹#›</a:t>
            </a:fld>
            <a:endParaRPr lang="en-US" altLang="en-US"/>
          </a:p>
        </p:txBody>
      </p:sp>
    </p:spTree>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2D14668-8662-9B46-9E5C-F3240D7DA69F}" type="slidenum">
              <a:rPr lang="en-US" altLang="en-US"/>
              <a:pPr>
                <a:defRPr/>
              </a:pPr>
              <a:t>‹#›</a:t>
            </a:fld>
            <a:endParaRPr lang="en-US" altLang="en-US"/>
          </a:p>
        </p:txBody>
      </p:sp>
    </p:spTree>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BC026DB-C46D-5544-8191-4498E9DA7700}" type="slidenum">
              <a:rPr lang="en-US" altLang="en-US"/>
              <a:pPr>
                <a:defRPr/>
              </a:pPr>
              <a:t>‹#›</a:t>
            </a:fld>
            <a:endParaRPr lang="en-US" altLang="en-US"/>
          </a:p>
        </p:txBody>
      </p:sp>
    </p:spTree>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9B5C369-F7AC-3041-9785-1FFDF5C8F1DC}" type="slidenum">
              <a:rPr lang="en-US" altLang="en-US"/>
              <a:pPr>
                <a:defRPr/>
              </a:pPr>
              <a:t>‹#›</a:t>
            </a:fld>
            <a:endParaRPr lang="en-US" altLang="en-US"/>
          </a:p>
        </p:txBody>
      </p:sp>
    </p:spTree>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0B7E9580-1F5B-ED48-9C7E-CB8A8B1319EF}" type="slidenum">
              <a:rPr lang="en-US" altLang="en-US"/>
              <a:pPr>
                <a:defRPr/>
              </a:pPr>
              <a:t>‹#›</a:t>
            </a:fld>
            <a:endParaRPr lang="en-US" altLang="en-US"/>
          </a:p>
        </p:txBody>
      </p:sp>
    </p:spTree>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05333422-9571-8544-9C7F-9D28CC1786CA}" type="slidenum">
              <a:rPr lang="en-US" altLang="en-US"/>
              <a:pPr>
                <a:defRPr/>
              </a:pPr>
              <a:t>‹#›</a:t>
            </a:fld>
            <a:endParaRPr lang="en-US" altLang="en-US"/>
          </a:p>
        </p:txBody>
      </p:sp>
    </p:spTree>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383" tIns="45692" rIns="91383" bIns="45692"/>
          <a:lstStyle/>
          <a:p>
            <a:pPr defTabSz="913836"/>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383" tIns="45692" rIns="91383" bIns="45692"/>
          <a:lstStyle/>
          <a:p>
            <a:pPr defTabSz="913836">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383" tIns="45692" rIns="91383" bIns="45692"/>
          <a:lstStyle/>
          <a:p>
            <a:pPr defTabSz="913836">
              <a:defRPr/>
            </a:pPr>
            <a:endParaRPr lang="en-US">
              <a:solidFill>
                <a:srgbClr val="000000"/>
              </a:solidFill>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383" tIns="45692" rIns="91383" bIns="45692" numCol="1" anchor="b" anchorCtr="0" compatLnSpc="1">
            <a:prstTxWarp prst="textNoShape">
              <a:avLst/>
            </a:prstTxWarp>
          </a:bodyPr>
          <a:lstStyle>
            <a:lvl1pPr>
              <a:defRPr sz="1200">
                <a:latin typeface="Garamond" pitchFamily="18" charset="0"/>
              </a:defRPr>
            </a:lvl1pPr>
          </a:lstStyle>
          <a:p>
            <a:pPr defTabSz="913836"/>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lack&amp;w.png"/>
          <p:cNvPicPr>
            <a:picLocks noChangeAspect="1"/>
          </p:cNvPicPr>
          <p:nvPr userDrawn="1"/>
        </p:nvPicPr>
        <p:blipFill>
          <a:blip r:embed="rId2"/>
          <a:srcRect t="-30672"/>
          <a:stretch>
            <a:fillRect/>
          </a:stretch>
        </p:blipFill>
        <p:spPr>
          <a:xfrm>
            <a:off x="-1" y="0"/>
            <a:ext cx="9144001" cy="6858000"/>
          </a:xfrm>
          <a:prstGeom prst="rect">
            <a:avLst/>
          </a:prstGeom>
          <a:solidFill>
            <a:schemeClr val="bg1"/>
          </a:solidFill>
        </p:spPr>
      </p:pic>
      <p:sp>
        <p:nvSpPr>
          <p:cNvPr id="2" name="Title 1"/>
          <p:cNvSpPr>
            <a:spLocks noGrp="1"/>
          </p:cNvSpPr>
          <p:nvPr>
            <p:ph type="ctrTitle"/>
          </p:nvPr>
        </p:nvSpPr>
        <p:spPr>
          <a:xfrm>
            <a:off x="386494" y="469200"/>
            <a:ext cx="7772400" cy="1308232"/>
          </a:xfrm>
          <a:prstGeom prst="rect">
            <a:avLst/>
          </a:prstGeom>
        </p:spPr>
        <p:txBody>
          <a:bodyPr anchor="t"/>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386494" y="1941516"/>
            <a:ext cx="5009103" cy="1752600"/>
          </a:xfrm>
          <a:prstGeom prst="rect">
            <a:avLst/>
          </a:prstGeom>
        </p:spPr>
        <p:txBody>
          <a:bodyPr/>
          <a:lstStyle>
            <a:lvl1pPr marL="0" indent="0" algn="l">
              <a:buNone/>
              <a:defRPr sz="2800">
                <a:solidFill>
                  <a:schemeClr val="accent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Rectangle 7"/>
          <p:cNvSpPr/>
          <p:nvPr userDrawn="1"/>
        </p:nvSpPr>
        <p:spPr>
          <a:xfrm>
            <a:off x="-1" y="5967630"/>
            <a:ext cx="9144001" cy="890370"/>
          </a:xfrm>
          <a:prstGeom prst="rect">
            <a:avLst/>
          </a:prstGeom>
          <a:solidFill>
            <a:srgbClr val="FFFFFF">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pic>
        <p:nvPicPr>
          <p:cNvPr id="9" name="Picture 8" descr="ecelogorb.psd"/>
          <p:cNvPicPr>
            <a:picLocks noChangeAspect="1"/>
          </p:cNvPicPr>
          <p:nvPr userDrawn="1"/>
        </p:nvPicPr>
        <p:blipFill>
          <a:blip r:embed="rId3">
            <a:lum bright="-8000"/>
          </a:blip>
          <a:stretch>
            <a:fillRect/>
          </a:stretch>
        </p:blipFill>
        <p:spPr>
          <a:xfrm>
            <a:off x="252528" y="6080245"/>
            <a:ext cx="3275179" cy="655036"/>
          </a:xfrm>
          <a:prstGeom prst="rect">
            <a:avLst/>
          </a:prstGeom>
          <a:effectLst/>
        </p:spPr>
      </p:pic>
      <p:pic>
        <p:nvPicPr>
          <p:cNvPr id="10" name="Picture 9" descr="CMU_logo_horiz_black.eps"/>
          <p:cNvPicPr>
            <a:picLocks noChangeAspect="1"/>
          </p:cNvPicPr>
          <p:nvPr userDrawn="1"/>
        </p:nvPicPr>
        <p:blipFill>
          <a:blip r:embed="rId4"/>
          <a:stretch>
            <a:fillRect/>
          </a:stretch>
        </p:blipFill>
        <p:spPr>
          <a:xfrm>
            <a:off x="5108519" y="6259200"/>
            <a:ext cx="3895838" cy="354413"/>
          </a:xfrm>
          <a:prstGeom prst="rect">
            <a:avLst/>
          </a:prstGeom>
          <a:effectLst/>
        </p:spPr>
      </p:pic>
    </p:spTree>
    <p:extLst>
      <p:ext uri="{BB962C8B-B14F-4D97-AF65-F5344CB8AC3E}">
        <p14:creationId xmlns:p14="http://schemas.microsoft.com/office/powerpoint/2010/main" val="1412859093"/>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2"/>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5"/>
            <a:ext cx="7772400" cy="1500187"/>
          </a:xfrm>
        </p:spPr>
        <p:txBody>
          <a:bodyPr anchor="b"/>
          <a:lstStyle>
            <a:lvl1pPr marL="0" indent="0">
              <a:buNone/>
              <a:defRPr sz="2000"/>
            </a:lvl1pPr>
            <a:lvl2pPr marL="456917" indent="0">
              <a:buNone/>
              <a:defRPr sz="1800"/>
            </a:lvl2pPr>
            <a:lvl3pPr marL="913836" indent="0">
              <a:buNone/>
              <a:defRPr sz="1600"/>
            </a:lvl3pPr>
            <a:lvl4pPr marL="1370760" indent="0">
              <a:buNone/>
              <a:defRPr sz="1400"/>
            </a:lvl4pPr>
            <a:lvl5pPr marL="1827678" indent="0">
              <a:buNone/>
              <a:defRPr sz="1400"/>
            </a:lvl5pPr>
            <a:lvl6pPr marL="2284596" indent="0">
              <a:buNone/>
              <a:defRPr sz="1400"/>
            </a:lvl6pPr>
            <a:lvl7pPr marL="2741518" indent="0">
              <a:buNone/>
              <a:defRPr sz="1400"/>
            </a:lvl7pPr>
            <a:lvl8pPr marL="3198432" indent="0">
              <a:buNone/>
              <a:defRPr sz="1400"/>
            </a:lvl8pPr>
            <a:lvl9pPr marL="3655356"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6917" indent="0">
              <a:buNone/>
              <a:defRPr sz="2000" b="1"/>
            </a:lvl2pPr>
            <a:lvl3pPr marL="913836" indent="0">
              <a:buNone/>
              <a:defRPr sz="1800" b="1"/>
            </a:lvl3pPr>
            <a:lvl4pPr marL="1370760" indent="0">
              <a:buNone/>
              <a:defRPr sz="1600" b="1"/>
            </a:lvl4pPr>
            <a:lvl5pPr marL="1827678" indent="0">
              <a:buNone/>
              <a:defRPr sz="1600" b="1"/>
            </a:lvl5pPr>
            <a:lvl6pPr marL="2284596" indent="0">
              <a:buNone/>
              <a:defRPr sz="1600" b="1"/>
            </a:lvl6pPr>
            <a:lvl7pPr marL="2741518" indent="0">
              <a:buNone/>
              <a:defRPr sz="1600" b="1"/>
            </a:lvl7pPr>
            <a:lvl8pPr marL="3198432" indent="0">
              <a:buNone/>
              <a:defRPr sz="1600" b="1"/>
            </a:lvl8pPr>
            <a:lvl9pPr marL="365535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6917" indent="0">
              <a:buNone/>
              <a:defRPr sz="2000" b="1"/>
            </a:lvl2pPr>
            <a:lvl3pPr marL="913836" indent="0">
              <a:buNone/>
              <a:defRPr sz="1800" b="1"/>
            </a:lvl3pPr>
            <a:lvl4pPr marL="1370760" indent="0">
              <a:buNone/>
              <a:defRPr sz="1600" b="1"/>
            </a:lvl4pPr>
            <a:lvl5pPr marL="1827678" indent="0">
              <a:buNone/>
              <a:defRPr sz="1600" b="1"/>
            </a:lvl5pPr>
            <a:lvl6pPr marL="2284596" indent="0">
              <a:buNone/>
              <a:defRPr sz="1600" b="1"/>
            </a:lvl6pPr>
            <a:lvl7pPr marL="2741518" indent="0">
              <a:buNone/>
              <a:defRPr sz="1600" b="1"/>
            </a:lvl7pPr>
            <a:lvl8pPr marL="3198432" indent="0">
              <a:buNone/>
              <a:defRPr sz="1600" b="1"/>
            </a:lvl8pPr>
            <a:lvl9pPr marL="365535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6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6917" indent="0">
              <a:buNone/>
              <a:defRPr sz="1200"/>
            </a:lvl2pPr>
            <a:lvl3pPr marL="913836" indent="0">
              <a:buNone/>
              <a:defRPr sz="1000"/>
            </a:lvl3pPr>
            <a:lvl4pPr marL="1370760" indent="0">
              <a:buNone/>
              <a:defRPr sz="900"/>
            </a:lvl4pPr>
            <a:lvl5pPr marL="1827678" indent="0">
              <a:buNone/>
              <a:defRPr sz="900"/>
            </a:lvl5pPr>
            <a:lvl6pPr marL="2284596" indent="0">
              <a:buNone/>
              <a:defRPr sz="900"/>
            </a:lvl6pPr>
            <a:lvl7pPr marL="2741518" indent="0">
              <a:buNone/>
              <a:defRPr sz="900"/>
            </a:lvl7pPr>
            <a:lvl8pPr marL="3198432" indent="0">
              <a:buNone/>
              <a:defRPr sz="900"/>
            </a:lvl8pPr>
            <a:lvl9pPr marL="3655356"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7" indent="0">
              <a:buNone/>
              <a:defRPr sz="2800"/>
            </a:lvl2pPr>
            <a:lvl3pPr marL="913836" indent="0">
              <a:buNone/>
              <a:defRPr sz="2400"/>
            </a:lvl3pPr>
            <a:lvl4pPr marL="1370760" indent="0">
              <a:buNone/>
              <a:defRPr sz="2000"/>
            </a:lvl4pPr>
            <a:lvl5pPr marL="1827678" indent="0">
              <a:buNone/>
              <a:defRPr sz="2000"/>
            </a:lvl5pPr>
            <a:lvl6pPr marL="2284596" indent="0">
              <a:buNone/>
              <a:defRPr sz="2000"/>
            </a:lvl6pPr>
            <a:lvl7pPr marL="2741518" indent="0">
              <a:buNone/>
              <a:defRPr sz="2000"/>
            </a:lvl7pPr>
            <a:lvl8pPr marL="3198432" indent="0">
              <a:buNone/>
              <a:defRPr sz="2000"/>
            </a:lvl8pPr>
            <a:lvl9pPr marL="3655356"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7" indent="0">
              <a:buNone/>
              <a:defRPr sz="1200"/>
            </a:lvl2pPr>
            <a:lvl3pPr marL="913836" indent="0">
              <a:buNone/>
              <a:defRPr sz="1000"/>
            </a:lvl3pPr>
            <a:lvl4pPr marL="1370760" indent="0">
              <a:buNone/>
              <a:defRPr sz="900"/>
            </a:lvl4pPr>
            <a:lvl5pPr marL="1827678" indent="0">
              <a:buNone/>
              <a:defRPr sz="900"/>
            </a:lvl5pPr>
            <a:lvl6pPr marL="2284596" indent="0">
              <a:buNone/>
              <a:defRPr sz="900"/>
            </a:lvl6pPr>
            <a:lvl7pPr marL="2741518" indent="0">
              <a:buNone/>
              <a:defRPr sz="900"/>
            </a:lvl7pPr>
            <a:lvl8pPr marL="3198432" indent="0">
              <a:buNone/>
              <a:defRPr sz="900"/>
            </a:lvl8pPr>
            <a:lvl9pPr marL="3655356"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54" y="2130848"/>
            <a:ext cx="7773293" cy="1470049"/>
          </a:xfrm>
        </p:spPr>
        <p:txBody>
          <a:bodyPr/>
          <a:lstStyle/>
          <a:p>
            <a:r>
              <a:rPr lang="en-US"/>
              <a:t>Click to edit Master title style</a:t>
            </a:r>
          </a:p>
        </p:txBody>
      </p:sp>
      <p:sp>
        <p:nvSpPr>
          <p:cNvPr id="3" name="Subtitle 2"/>
          <p:cNvSpPr>
            <a:spLocks noGrp="1"/>
          </p:cNvSpPr>
          <p:nvPr>
            <p:ph type="subTitle" idx="1"/>
          </p:nvPr>
        </p:nvSpPr>
        <p:spPr>
          <a:xfrm>
            <a:off x="1371824" y="3886661"/>
            <a:ext cx="6400354" cy="1752451"/>
          </a:xfrm>
        </p:spPr>
        <p:txBody>
          <a:bodyPr/>
          <a:lstStyle>
            <a:lvl1pPr marL="0" indent="0" algn="ctr">
              <a:buNone/>
              <a:defRPr/>
            </a:lvl1pPr>
            <a:lvl2pPr marL="321225" indent="0" algn="ctr">
              <a:buNone/>
              <a:defRPr/>
            </a:lvl2pPr>
            <a:lvl3pPr marL="642453" indent="0" algn="ctr">
              <a:buNone/>
              <a:defRPr/>
            </a:lvl3pPr>
            <a:lvl4pPr marL="963678" indent="0" algn="ctr">
              <a:buNone/>
              <a:defRPr/>
            </a:lvl4pPr>
            <a:lvl5pPr marL="1284908" indent="0" algn="ctr">
              <a:buNone/>
              <a:defRPr/>
            </a:lvl5pPr>
            <a:lvl6pPr marL="1606134" indent="0" algn="ctr">
              <a:buNone/>
              <a:defRPr/>
            </a:lvl6pPr>
            <a:lvl7pPr marL="1927362" indent="0" algn="ctr">
              <a:buNone/>
              <a:defRPr/>
            </a:lvl7pPr>
            <a:lvl8pPr marL="2248591" indent="0" algn="ctr">
              <a:buNone/>
              <a:defRPr/>
            </a:lvl8pPr>
            <a:lvl9pPr marL="2569817" indent="0" algn="ctr">
              <a:buNone/>
              <a:defRPr/>
            </a:lvl9pPr>
          </a:lstStyle>
          <a:p>
            <a:r>
              <a:rPr lang="en-US"/>
              <a:t>Click to edit Master subtitle style</a:t>
            </a:r>
          </a:p>
        </p:txBody>
      </p:sp>
      <p:sp>
        <p:nvSpPr>
          <p:cNvPr id="4" name="Text Box 3"/>
          <p:cNvSpPr txBox="1">
            <a:spLocks noGrp="1" noChangeArrowheads="1"/>
          </p:cNvSpPr>
          <p:nvPr>
            <p:ph type="sldNum" sz="quarter" idx="10"/>
          </p:nvPr>
        </p:nvSpPr>
        <p:spPr>
          <a:ln/>
        </p:spPr>
        <p:txBody>
          <a:bodyPr/>
          <a:lstStyle>
            <a:lvl1pPr>
              <a:defRPr/>
            </a:lvl1pPr>
          </a:lstStyle>
          <a:p>
            <a:pPr>
              <a:defRPr/>
            </a:pPr>
            <a:fld id="{5C337B3E-5984-AE49-8992-6CEE161CCF1D}"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4327"/>
          </a:xfrm>
          <a:prstGeom prst="rect">
            <a:avLst/>
          </a:prstGeom>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a:xfrm>
            <a:off x="457200" y="1079500"/>
            <a:ext cx="8229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99452"/>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1C7D8A52-8E6B-E641-9853-ACCDC0E5FB2F}"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9" y="4406802"/>
            <a:ext cx="7772176" cy="1361777"/>
          </a:xfrm>
        </p:spPr>
        <p:txBody>
          <a:bodyPr anchor="t"/>
          <a:lstStyle>
            <a:lvl1pPr algn="l">
              <a:defRPr sz="2800" b="1" cap="all"/>
            </a:lvl1pPr>
          </a:lstStyle>
          <a:p>
            <a:r>
              <a:rPr lang="en-US"/>
              <a:t>Click to edit Master title style</a:t>
            </a:r>
          </a:p>
        </p:txBody>
      </p:sp>
      <p:sp>
        <p:nvSpPr>
          <p:cNvPr id="3" name="Text Placeholder 2"/>
          <p:cNvSpPr>
            <a:spLocks noGrp="1"/>
          </p:cNvSpPr>
          <p:nvPr>
            <p:ph type="body" idx="1"/>
          </p:nvPr>
        </p:nvSpPr>
        <p:spPr>
          <a:xfrm>
            <a:off x="722189" y="2906613"/>
            <a:ext cx="7772176" cy="1500188"/>
          </a:xfrm>
        </p:spPr>
        <p:txBody>
          <a:bodyPr anchor="b"/>
          <a:lstStyle>
            <a:lvl1pPr marL="0" indent="0">
              <a:buNone/>
              <a:defRPr sz="1400"/>
            </a:lvl1pPr>
            <a:lvl2pPr marL="321225" indent="0">
              <a:buNone/>
              <a:defRPr sz="1300"/>
            </a:lvl2pPr>
            <a:lvl3pPr marL="642453" indent="0">
              <a:buNone/>
              <a:defRPr sz="1100"/>
            </a:lvl3pPr>
            <a:lvl4pPr marL="963678" indent="0">
              <a:buNone/>
              <a:defRPr sz="1000"/>
            </a:lvl4pPr>
            <a:lvl5pPr marL="1284908" indent="0">
              <a:buNone/>
              <a:defRPr sz="1000"/>
            </a:lvl5pPr>
            <a:lvl6pPr marL="1606134" indent="0">
              <a:buNone/>
              <a:defRPr sz="1000"/>
            </a:lvl6pPr>
            <a:lvl7pPr marL="1927362" indent="0">
              <a:buNone/>
              <a:defRPr sz="1000"/>
            </a:lvl7pPr>
            <a:lvl8pPr marL="2248591" indent="0">
              <a:buNone/>
              <a:defRPr sz="1000"/>
            </a:lvl8pPr>
            <a:lvl9pPr marL="2569817" indent="0">
              <a:buNone/>
              <a:defRPr sz="1000"/>
            </a:lvl9pPr>
          </a:lstStyle>
          <a:p>
            <a:pPr lvl="0"/>
            <a:r>
              <a:rPr lang="en-US"/>
              <a:t>Click to edit Master text styles</a:t>
            </a:r>
          </a:p>
        </p:txBody>
      </p:sp>
      <p:sp>
        <p:nvSpPr>
          <p:cNvPr id="4" name="Text Box 3"/>
          <p:cNvSpPr txBox="1">
            <a:spLocks noGrp="1" noChangeArrowheads="1"/>
          </p:cNvSpPr>
          <p:nvPr>
            <p:ph type="sldNum" sz="quarter" idx="10"/>
          </p:nvPr>
        </p:nvSpPr>
        <p:spPr>
          <a:ln/>
        </p:spPr>
        <p:txBody>
          <a:bodyPr/>
          <a:lstStyle>
            <a:lvl1pPr>
              <a:defRPr/>
            </a:lvl1pPr>
          </a:lstStyle>
          <a:p>
            <a:pPr>
              <a:defRPr/>
            </a:pPr>
            <a:fld id="{30FD9891-E166-CB45-B292-A2CDE9B95EFC}"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65919" y="1446623"/>
            <a:ext cx="3946922" cy="5411391"/>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9997" y="1446623"/>
            <a:ext cx="3946922" cy="5411391"/>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Box 3"/>
          <p:cNvSpPr txBox="1">
            <a:spLocks noGrp="1" noChangeArrowheads="1"/>
          </p:cNvSpPr>
          <p:nvPr>
            <p:ph type="sldNum" sz="quarter" idx="10"/>
          </p:nvPr>
        </p:nvSpPr>
        <p:spPr>
          <a:ln/>
        </p:spPr>
        <p:txBody>
          <a:bodyPr/>
          <a:lstStyle>
            <a:lvl1pPr>
              <a:defRPr/>
            </a:lvl1pPr>
          </a:lstStyle>
          <a:p>
            <a:pPr>
              <a:defRPr/>
            </a:pPr>
            <a:fld id="{75B337AE-4DE3-BD41-BF0F-32AD3D14196D}"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8228707"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647" y="1534791"/>
            <a:ext cx="4039568" cy="639589"/>
          </a:xfrm>
        </p:spPr>
        <p:txBody>
          <a:bodyPr anchor="b"/>
          <a:lstStyle>
            <a:lvl1pPr marL="0" indent="0">
              <a:buNone/>
              <a:defRPr sz="1700" b="1"/>
            </a:lvl1pPr>
            <a:lvl2pPr marL="321225" indent="0">
              <a:buNone/>
              <a:defRPr sz="1400" b="1"/>
            </a:lvl2pPr>
            <a:lvl3pPr marL="642453" indent="0">
              <a:buNone/>
              <a:defRPr sz="1300" b="1"/>
            </a:lvl3pPr>
            <a:lvl4pPr marL="963678" indent="0">
              <a:buNone/>
              <a:defRPr sz="1100" b="1"/>
            </a:lvl4pPr>
            <a:lvl5pPr marL="1284908" indent="0">
              <a:buNone/>
              <a:defRPr sz="1100" b="1"/>
            </a:lvl5pPr>
            <a:lvl6pPr marL="1606134" indent="0">
              <a:buNone/>
              <a:defRPr sz="1100" b="1"/>
            </a:lvl6pPr>
            <a:lvl7pPr marL="1927362" indent="0">
              <a:buNone/>
              <a:defRPr sz="1100" b="1"/>
            </a:lvl7pPr>
            <a:lvl8pPr marL="2248591" indent="0">
              <a:buNone/>
              <a:defRPr sz="1100" b="1"/>
            </a:lvl8pPr>
            <a:lvl9pPr marL="2569817" indent="0">
              <a:buNone/>
              <a:defRPr sz="1100" b="1"/>
            </a:lvl9pPr>
          </a:lstStyle>
          <a:p>
            <a:pPr lvl="0"/>
            <a:r>
              <a:rPr lang="en-US"/>
              <a:t>Click to edit Master text styles</a:t>
            </a:r>
          </a:p>
        </p:txBody>
      </p:sp>
      <p:sp>
        <p:nvSpPr>
          <p:cNvPr id="4" name="Content Placeholder 3"/>
          <p:cNvSpPr>
            <a:spLocks noGrp="1"/>
          </p:cNvSpPr>
          <p:nvPr>
            <p:ph sz="half" idx="2"/>
          </p:nvPr>
        </p:nvSpPr>
        <p:spPr>
          <a:xfrm>
            <a:off x="457647" y="2174379"/>
            <a:ext cx="4039568" cy="395138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4555" y="1534791"/>
            <a:ext cx="4041799" cy="639589"/>
          </a:xfrm>
        </p:spPr>
        <p:txBody>
          <a:bodyPr anchor="b"/>
          <a:lstStyle>
            <a:lvl1pPr marL="0" indent="0">
              <a:buNone/>
              <a:defRPr sz="1700" b="1"/>
            </a:lvl1pPr>
            <a:lvl2pPr marL="321225" indent="0">
              <a:buNone/>
              <a:defRPr sz="1400" b="1"/>
            </a:lvl2pPr>
            <a:lvl3pPr marL="642453" indent="0">
              <a:buNone/>
              <a:defRPr sz="1300" b="1"/>
            </a:lvl3pPr>
            <a:lvl4pPr marL="963678" indent="0">
              <a:buNone/>
              <a:defRPr sz="1100" b="1"/>
            </a:lvl4pPr>
            <a:lvl5pPr marL="1284908" indent="0">
              <a:buNone/>
              <a:defRPr sz="1100" b="1"/>
            </a:lvl5pPr>
            <a:lvl6pPr marL="1606134" indent="0">
              <a:buNone/>
              <a:defRPr sz="1100" b="1"/>
            </a:lvl6pPr>
            <a:lvl7pPr marL="1927362" indent="0">
              <a:buNone/>
              <a:defRPr sz="1100" b="1"/>
            </a:lvl7pPr>
            <a:lvl8pPr marL="2248591" indent="0">
              <a:buNone/>
              <a:defRPr sz="1100" b="1"/>
            </a:lvl8pPr>
            <a:lvl9pPr marL="2569817" indent="0">
              <a:buNone/>
              <a:defRPr sz="1100" b="1"/>
            </a:lvl9pPr>
          </a:lstStyle>
          <a:p>
            <a:pPr lvl="0"/>
            <a:r>
              <a:rPr lang="en-US"/>
              <a:t>Click to edit Master text styles</a:t>
            </a:r>
          </a:p>
        </p:txBody>
      </p:sp>
      <p:sp>
        <p:nvSpPr>
          <p:cNvPr id="6" name="Content Placeholder 5"/>
          <p:cNvSpPr>
            <a:spLocks noGrp="1"/>
          </p:cNvSpPr>
          <p:nvPr>
            <p:ph sz="quarter" idx="4"/>
          </p:nvPr>
        </p:nvSpPr>
        <p:spPr>
          <a:xfrm>
            <a:off x="4644555" y="2174379"/>
            <a:ext cx="4041799" cy="395138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Box 3"/>
          <p:cNvSpPr txBox="1">
            <a:spLocks noGrp="1" noChangeArrowheads="1"/>
          </p:cNvSpPr>
          <p:nvPr>
            <p:ph type="sldNum" sz="quarter" idx="10"/>
          </p:nvPr>
        </p:nvSpPr>
        <p:spPr>
          <a:ln/>
        </p:spPr>
        <p:txBody>
          <a:bodyPr/>
          <a:lstStyle>
            <a:lvl1pPr>
              <a:defRPr/>
            </a:lvl1pPr>
          </a:lstStyle>
          <a:p>
            <a:pPr>
              <a:defRPr/>
            </a:pPr>
            <a:fld id="{36DE5110-9778-ED4E-B653-CBF28C1F469E}"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Box 3"/>
          <p:cNvSpPr txBox="1">
            <a:spLocks noGrp="1" noChangeArrowheads="1"/>
          </p:cNvSpPr>
          <p:nvPr>
            <p:ph type="sldNum" sz="quarter" idx="10"/>
          </p:nvPr>
        </p:nvSpPr>
        <p:spPr>
          <a:ln/>
        </p:spPr>
        <p:txBody>
          <a:bodyPr/>
          <a:lstStyle>
            <a:lvl1pPr>
              <a:defRPr/>
            </a:lvl1pPr>
          </a:lstStyle>
          <a:p>
            <a:pPr>
              <a:defRPr/>
            </a:pPr>
            <a:fld id="{64B02C88-826D-514C-8790-1832A55E08C2}"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ln/>
        </p:spPr>
        <p:txBody>
          <a:bodyPr/>
          <a:lstStyle>
            <a:lvl1pPr>
              <a:defRPr/>
            </a:lvl1pPr>
          </a:lstStyle>
          <a:p>
            <a:pPr>
              <a:defRPr/>
            </a:pPr>
            <a:fld id="{863F6C40-701F-494D-A566-0A799C16EA54}"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61" y="273487"/>
            <a:ext cx="3008189" cy="1161975"/>
          </a:xfrm>
        </p:spPr>
        <p:txBody>
          <a:bodyPr/>
          <a:lstStyle>
            <a:lvl1pPr algn="l">
              <a:defRPr sz="1400" b="1"/>
            </a:lvl1pPr>
          </a:lstStyle>
          <a:p>
            <a:r>
              <a:rPr lang="en-US"/>
              <a:t>Click to edit Master title style</a:t>
            </a:r>
          </a:p>
        </p:txBody>
      </p:sp>
      <p:sp>
        <p:nvSpPr>
          <p:cNvPr id="3" name="Content Placeholder 2"/>
          <p:cNvSpPr>
            <a:spLocks noGrp="1"/>
          </p:cNvSpPr>
          <p:nvPr>
            <p:ph idx="1"/>
          </p:nvPr>
        </p:nvSpPr>
        <p:spPr>
          <a:xfrm>
            <a:off x="3575224" y="273473"/>
            <a:ext cx="5111130" cy="5852294"/>
          </a:xfrm>
        </p:spPr>
        <p:txBody>
          <a:bodyPr/>
          <a:lstStyle>
            <a:lvl1pPr>
              <a:defRPr sz="2200"/>
            </a:lvl1pPr>
            <a:lvl2pPr>
              <a:defRPr sz="2000"/>
            </a:lvl2pPr>
            <a:lvl3pPr>
              <a:defRPr sz="17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661" y="1435448"/>
            <a:ext cx="3008189" cy="4690318"/>
          </a:xfrm>
        </p:spPr>
        <p:txBody>
          <a:bodyPr/>
          <a:lstStyle>
            <a:lvl1pPr marL="0" indent="0">
              <a:buNone/>
              <a:defRPr sz="1000"/>
            </a:lvl1pPr>
            <a:lvl2pPr marL="321225" indent="0">
              <a:buNone/>
              <a:defRPr sz="800"/>
            </a:lvl2pPr>
            <a:lvl3pPr marL="642453" indent="0">
              <a:buNone/>
              <a:defRPr sz="700"/>
            </a:lvl3pPr>
            <a:lvl4pPr marL="963678" indent="0">
              <a:buNone/>
              <a:defRPr sz="600"/>
            </a:lvl4pPr>
            <a:lvl5pPr marL="1284908" indent="0">
              <a:buNone/>
              <a:defRPr sz="600"/>
            </a:lvl5pPr>
            <a:lvl6pPr marL="1606134" indent="0">
              <a:buNone/>
              <a:defRPr sz="600"/>
            </a:lvl6pPr>
            <a:lvl7pPr marL="1927362" indent="0">
              <a:buNone/>
              <a:defRPr sz="600"/>
            </a:lvl7pPr>
            <a:lvl8pPr marL="2248591" indent="0">
              <a:buNone/>
              <a:defRPr sz="600"/>
            </a:lvl8pPr>
            <a:lvl9pPr marL="2569817" indent="0">
              <a:buNone/>
              <a:defRPr sz="600"/>
            </a:lvl9pPr>
          </a:lstStyle>
          <a:p>
            <a:pPr lvl="0"/>
            <a:r>
              <a:rPr lang="en-US"/>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8AE19A17-E5A7-674E-A929-0000C1C46340}"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49" y="4800824"/>
            <a:ext cx="5486177" cy="567035"/>
          </a:xfrm>
        </p:spPr>
        <p:txBody>
          <a:bodyPr/>
          <a:lstStyle>
            <a:lvl1pPr algn="l">
              <a:defRPr sz="1400" b="1"/>
            </a:lvl1pPr>
          </a:lstStyle>
          <a:p>
            <a:r>
              <a:rPr lang="en-US"/>
              <a:t>Click to edit Master title style</a:t>
            </a:r>
          </a:p>
        </p:txBody>
      </p:sp>
      <p:sp>
        <p:nvSpPr>
          <p:cNvPr id="3" name="Picture Placeholder 2"/>
          <p:cNvSpPr>
            <a:spLocks noGrp="1"/>
          </p:cNvSpPr>
          <p:nvPr>
            <p:ph type="pic" idx="1"/>
          </p:nvPr>
        </p:nvSpPr>
        <p:spPr>
          <a:xfrm>
            <a:off x="1792649" y="612800"/>
            <a:ext cx="5486177" cy="4114354"/>
          </a:xfrm>
        </p:spPr>
        <p:txBody>
          <a:bodyPr/>
          <a:lstStyle>
            <a:lvl1pPr marL="0" indent="0">
              <a:buNone/>
              <a:defRPr sz="2200"/>
            </a:lvl1pPr>
            <a:lvl2pPr marL="321225" indent="0">
              <a:buNone/>
              <a:defRPr sz="2000"/>
            </a:lvl2pPr>
            <a:lvl3pPr marL="642453" indent="0">
              <a:buNone/>
              <a:defRPr sz="1700"/>
            </a:lvl3pPr>
            <a:lvl4pPr marL="963678" indent="0">
              <a:buNone/>
              <a:defRPr sz="1400"/>
            </a:lvl4pPr>
            <a:lvl5pPr marL="1284908" indent="0">
              <a:buNone/>
              <a:defRPr sz="1400"/>
            </a:lvl5pPr>
            <a:lvl6pPr marL="1606134" indent="0">
              <a:buNone/>
              <a:defRPr sz="1400"/>
            </a:lvl6pPr>
            <a:lvl7pPr marL="1927362" indent="0">
              <a:buNone/>
              <a:defRPr sz="1400"/>
            </a:lvl7pPr>
            <a:lvl8pPr marL="2248591" indent="0">
              <a:buNone/>
              <a:defRPr sz="1400"/>
            </a:lvl8pPr>
            <a:lvl9pPr marL="2569817" indent="0">
              <a:buNone/>
              <a:defRPr sz="1400"/>
            </a:lvl9pPr>
          </a:lstStyle>
          <a:p>
            <a:pPr lvl="0"/>
            <a:endParaRPr lang="en-US" noProof="0">
              <a:sym typeface="Verdana" charset="0"/>
            </a:endParaRPr>
          </a:p>
        </p:txBody>
      </p:sp>
      <p:sp>
        <p:nvSpPr>
          <p:cNvPr id="4" name="Text Placeholder 3"/>
          <p:cNvSpPr>
            <a:spLocks noGrp="1"/>
          </p:cNvSpPr>
          <p:nvPr>
            <p:ph type="body" sz="half" idx="2"/>
          </p:nvPr>
        </p:nvSpPr>
        <p:spPr>
          <a:xfrm>
            <a:off x="1792649" y="5367860"/>
            <a:ext cx="5486177" cy="804788"/>
          </a:xfrm>
        </p:spPr>
        <p:txBody>
          <a:bodyPr/>
          <a:lstStyle>
            <a:lvl1pPr marL="0" indent="0">
              <a:buNone/>
              <a:defRPr sz="1000"/>
            </a:lvl1pPr>
            <a:lvl2pPr marL="321225" indent="0">
              <a:buNone/>
              <a:defRPr sz="800"/>
            </a:lvl2pPr>
            <a:lvl3pPr marL="642453" indent="0">
              <a:buNone/>
              <a:defRPr sz="700"/>
            </a:lvl3pPr>
            <a:lvl4pPr marL="963678" indent="0">
              <a:buNone/>
              <a:defRPr sz="600"/>
            </a:lvl4pPr>
            <a:lvl5pPr marL="1284908" indent="0">
              <a:buNone/>
              <a:defRPr sz="600"/>
            </a:lvl5pPr>
            <a:lvl6pPr marL="1606134" indent="0">
              <a:buNone/>
              <a:defRPr sz="600"/>
            </a:lvl6pPr>
            <a:lvl7pPr marL="1927362" indent="0">
              <a:buNone/>
              <a:defRPr sz="600"/>
            </a:lvl7pPr>
            <a:lvl8pPr marL="2248591" indent="0">
              <a:buNone/>
              <a:defRPr sz="600"/>
            </a:lvl8pPr>
            <a:lvl9pPr marL="2569817" indent="0">
              <a:buNone/>
              <a:defRPr sz="600"/>
            </a:lvl9pPr>
          </a:lstStyle>
          <a:p>
            <a:pPr lvl="0"/>
            <a:r>
              <a:rPr lang="en-US"/>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57949B5D-D932-584A-8473-B74749903F40}"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175423AD-16A7-DD45-891E-7AEDA14463C7}"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3368" y="0"/>
            <a:ext cx="2001366" cy="6858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65934" y="0"/>
            <a:ext cx="5900291" cy="685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FCFDB7C8-A9EF-1241-B4B9-6B71675E4B6A}"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800">
                <a:solidFill>
                  <a:schemeClr val="accent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47485846"/>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54" y="2130848"/>
            <a:ext cx="7773293" cy="1470049"/>
          </a:xfrm>
        </p:spPr>
        <p:txBody>
          <a:bodyPr/>
          <a:lstStyle/>
          <a:p>
            <a:r>
              <a:rPr lang="en-US"/>
              <a:t>Click to edit Master title style</a:t>
            </a:r>
          </a:p>
        </p:txBody>
      </p:sp>
      <p:sp>
        <p:nvSpPr>
          <p:cNvPr id="3" name="Subtitle 2"/>
          <p:cNvSpPr>
            <a:spLocks noGrp="1"/>
          </p:cNvSpPr>
          <p:nvPr>
            <p:ph type="subTitle" idx="1"/>
          </p:nvPr>
        </p:nvSpPr>
        <p:spPr>
          <a:xfrm>
            <a:off x="1371824" y="3886655"/>
            <a:ext cx="6400354" cy="1752451"/>
          </a:xfrm>
        </p:spPr>
        <p:txBody>
          <a:bodyPr/>
          <a:lstStyle>
            <a:lvl1pPr marL="0" indent="0" algn="ctr">
              <a:buNone/>
              <a:defRPr/>
            </a:lvl1pPr>
            <a:lvl2pPr marL="321324" indent="0" algn="ctr">
              <a:buNone/>
              <a:defRPr/>
            </a:lvl2pPr>
            <a:lvl3pPr marL="642651" indent="0" algn="ctr">
              <a:buNone/>
              <a:defRPr/>
            </a:lvl3pPr>
            <a:lvl4pPr marL="963975" indent="0" algn="ctr">
              <a:buNone/>
              <a:defRPr/>
            </a:lvl4pPr>
            <a:lvl5pPr marL="1285302" indent="0" algn="ctr">
              <a:buNone/>
              <a:defRPr/>
            </a:lvl5pPr>
            <a:lvl6pPr marL="1606628" indent="0" algn="ctr">
              <a:buNone/>
              <a:defRPr/>
            </a:lvl6pPr>
            <a:lvl7pPr marL="1927954" indent="0" algn="ctr">
              <a:buNone/>
              <a:defRPr/>
            </a:lvl7pPr>
            <a:lvl8pPr marL="2249281" indent="0" algn="ctr">
              <a:buNone/>
              <a:defRPr/>
            </a:lvl8pPr>
            <a:lvl9pPr marL="2570607" indent="0" algn="ctr">
              <a:buNone/>
              <a:defRPr/>
            </a:lvl9pPr>
          </a:lstStyle>
          <a:p>
            <a:r>
              <a:rPr lang="en-US"/>
              <a:t>Click to edit Master subtitle style</a:t>
            </a:r>
          </a:p>
        </p:txBody>
      </p:sp>
      <p:sp>
        <p:nvSpPr>
          <p:cNvPr id="4" name="Text Box 3"/>
          <p:cNvSpPr txBox="1">
            <a:spLocks noGrp="1" noChangeArrowheads="1"/>
          </p:cNvSpPr>
          <p:nvPr>
            <p:ph type="sldNum" sz="quarter" idx="10"/>
          </p:nvPr>
        </p:nvSpPr>
        <p:spPr>
          <a:ln/>
        </p:spPr>
        <p:txBody>
          <a:bodyPr/>
          <a:lstStyle>
            <a:lvl1pPr>
              <a:defRPr/>
            </a:lvl1pPr>
          </a:lstStyle>
          <a:p>
            <a:pPr>
              <a:defRPr/>
            </a:pPr>
            <a:fld id="{5C337B3E-5984-AE49-8992-6CEE161CCF1D}"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1C7D8A52-8E6B-E641-9853-ACCDC0E5FB2F}"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9" y="4406802"/>
            <a:ext cx="7772176" cy="1361777"/>
          </a:xfrm>
        </p:spPr>
        <p:txBody>
          <a:bodyPr anchor="t"/>
          <a:lstStyle>
            <a:lvl1pPr algn="l">
              <a:defRPr sz="2800" b="1" cap="all"/>
            </a:lvl1pPr>
          </a:lstStyle>
          <a:p>
            <a:r>
              <a:rPr lang="en-US"/>
              <a:t>Click to edit Master title style</a:t>
            </a:r>
          </a:p>
        </p:txBody>
      </p:sp>
      <p:sp>
        <p:nvSpPr>
          <p:cNvPr id="3" name="Text Placeholder 2"/>
          <p:cNvSpPr>
            <a:spLocks noGrp="1"/>
          </p:cNvSpPr>
          <p:nvPr>
            <p:ph type="body" idx="1"/>
          </p:nvPr>
        </p:nvSpPr>
        <p:spPr>
          <a:xfrm>
            <a:off x="722189" y="2906613"/>
            <a:ext cx="7772176" cy="1500188"/>
          </a:xfrm>
        </p:spPr>
        <p:txBody>
          <a:bodyPr anchor="b"/>
          <a:lstStyle>
            <a:lvl1pPr marL="0" indent="0">
              <a:buNone/>
              <a:defRPr sz="1400"/>
            </a:lvl1pPr>
            <a:lvl2pPr marL="321324" indent="0">
              <a:buNone/>
              <a:defRPr sz="1300"/>
            </a:lvl2pPr>
            <a:lvl3pPr marL="642651" indent="0">
              <a:buNone/>
              <a:defRPr sz="1100"/>
            </a:lvl3pPr>
            <a:lvl4pPr marL="963975" indent="0">
              <a:buNone/>
              <a:defRPr sz="1000"/>
            </a:lvl4pPr>
            <a:lvl5pPr marL="1285302" indent="0">
              <a:buNone/>
              <a:defRPr sz="1000"/>
            </a:lvl5pPr>
            <a:lvl6pPr marL="1606628" indent="0">
              <a:buNone/>
              <a:defRPr sz="1000"/>
            </a:lvl6pPr>
            <a:lvl7pPr marL="1927954" indent="0">
              <a:buNone/>
              <a:defRPr sz="1000"/>
            </a:lvl7pPr>
            <a:lvl8pPr marL="2249281" indent="0">
              <a:buNone/>
              <a:defRPr sz="1000"/>
            </a:lvl8pPr>
            <a:lvl9pPr marL="2570607" indent="0">
              <a:buNone/>
              <a:defRPr sz="1000"/>
            </a:lvl9pPr>
          </a:lstStyle>
          <a:p>
            <a:pPr lvl="0"/>
            <a:r>
              <a:rPr lang="en-US"/>
              <a:t>Click to edit Master text styles</a:t>
            </a:r>
          </a:p>
        </p:txBody>
      </p:sp>
      <p:sp>
        <p:nvSpPr>
          <p:cNvPr id="4" name="Text Box 3"/>
          <p:cNvSpPr txBox="1">
            <a:spLocks noGrp="1" noChangeArrowheads="1"/>
          </p:cNvSpPr>
          <p:nvPr>
            <p:ph type="sldNum" sz="quarter" idx="10"/>
          </p:nvPr>
        </p:nvSpPr>
        <p:spPr>
          <a:ln/>
        </p:spPr>
        <p:txBody>
          <a:bodyPr/>
          <a:lstStyle>
            <a:lvl1pPr>
              <a:defRPr/>
            </a:lvl1pPr>
          </a:lstStyle>
          <a:p>
            <a:pPr>
              <a:defRPr/>
            </a:pPr>
            <a:fld id="{30FD9891-E166-CB45-B292-A2CDE9B95EFC}"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65919" y="1446617"/>
            <a:ext cx="3946922" cy="5411391"/>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9997" y="1446617"/>
            <a:ext cx="3946922" cy="5411391"/>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Box 3"/>
          <p:cNvSpPr txBox="1">
            <a:spLocks noGrp="1" noChangeArrowheads="1"/>
          </p:cNvSpPr>
          <p:nvPr>
            <p:ph type="sldNum" sz="quarter" idx="10"/>
          </p:nvPr>
        </p:nvSpPr>
        <p:spPr>
          <a:ln/>
        </p:spPr>
        <p:txBody>
          <a:bodyPr/>
          <a:lstStyle>
            <a:lvl1pPr>
              <a:defRPr/>
            </a:lvl1pPr>
          </a:lstStyle>
          <a:p>
            <a:pPr>
              <a:defRPr/>
            </a:pPr>
            <a:fld id="{75B337AE-4DE3-BD41-BF0F-32AD3D14196D}"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8228707"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647" y="1534791"/>
            <a:ext cx="4039568" cy="639589"/>
          </a:xfrm>
        </p:spPr>
        <p:txBody>
          <a:bodyPr anchor="b"/>
          <a:lstStyle>
            <a:lvl1pPr marL="0" indent="0">
              <a:buNone/>
              <a:defRPr sz="1700" b="1"/>
            </a:lvl1pPr>
            <a:lvl2pPr marL="321324" indent="0">
              <a:buNone/>
              <a:defRPr sz="1400" b="1"/>
            </a:lvl2pPr>
            <a:lvl3pPr marL="642651" indent="0">
              <a:buNone/>
              <a:defRPr sz="1300" b="1"/>
            </a:lvl3pPr>
            <a:lvl4pPr marL="963975" indent="0">
              <a:buNone/>
              <a:defRPr sz="1100" b="1"/>
            </a:lvl4pPr>
            <a:lvl5pPr marL="1285302" indent="0">
              <a:buNone/>
              <a:defRPr sz="1100" b="1"/>
            </a:lvl5pPr>
            <a:lvl6pPr marL="1606628" indent="0">
              <a:buNone/>
              <a:defRPr sz="1100" b="1"/>
            </a:lvl6pPr>
            <a:lvl7pPr marL="1927954" indent="0">
              <a:buNone/>
              <a:defRPr sz="1100" b="1"/>
            </a:lvl7pPr>
            <a:lvl8pPr marL="2249281" indent="0">
              <a:buNone/>
              <a:defRPr sz="1100" b="1"/>
            </a:lvl8pPr>
            <a:lvl9pPr marL="2570607" indent="0">
              <a:buNone/>
              <a:defRPr sz="1100" b="1"/>
            </a:lvl9pPr>
          </a:lstStyle>
          <a:p>
            <a:pPr lvl="0"/>
            <a:r>
              <a:rPr lang="en-US"/>
              <a:t>Click to edit Master text styles</a:t>
            </a:r>
          </a:p>
        </p:txBody>
      </p:sp>
      <p:sp>
        <p:nvSpPr>
          <p:cNvPr id="4" name="Content Placeholder 3"/>
          <p:cNvSpPr>
            <a:spLocks noGrp="1"/>
          </p:cNvSpPr>
          <p:nvPr>
            <p:ph sz="half" idx="2"/>
          </p:nvPr>
        </p:nvSpPr>
        <p:spPr>
          <a:xfrm>
            <a:off x="457647" y="2174379"/>
            <a:ext cx="4039568" cy="395138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4555" y="1534791"/>
            <a:ext cx="4041799" cy="639589"/>
          </a:xfrm>
        </p:spPr>
        <p:txBody>
          <a:bodyPr anchor="b"/>
          <a:lstStyle>
            <a:lvl1pPr marL="0" indent="0">
              <a:buNone/>
              <a:defRPr sz="1700" b="1"/>
            </a:lvl1pPr>
            <a:lvl2pPr marL="321324" indent="0">
              <a:buNone/>
              <a:defRPr sz="1400" b="1"/>
            </a:lvl2pPr>
            <a:lvl3pPr marL="642651" indent="0">
              <a:buNone/>
              <a:defRPr sz="1300" b="1"/>
            </a:lvl3pPr>
            <a:lvl4pPr marL="963975" indent="0">
              <a:buNone/>
              <a:defRPr sz="1100" b="1"/>
            </a:lvl4pPr>
            <a:lvl5pPr marL="1285302" indent="0">
              <a:buNone/>
              <a:defRPr sz="1100" b="1"/>
            </a:lvl5pPr>
            <a:lvl6pPr marL="1606628" indent="0">
              <a:buNone/>
              <a:defRPr sz="1100" b="1"/>
            </a:lvl6pPr>
            <a:lvl7pPr marL="1927954" indent="0">
              <a:buNone/>
              <a:defRPr sz="1100" b="1"/>
            </a:lvl7pPr>
            <a:lvl8pPr marL="2249281" indent="0">
              <a:buNone/>
              <a:defRPr sz="1100" b="1"/>
            </a:lvl8pPr>
            <a:lvl9pPr marL="2570607" indent="0">
              <a:buNone/>
              <a:defRPr sz="1100" b="1"/>
            </a:lvl9pPr>
          </a:lstStyle>
          <a:p>
            <a:pPr lvl="0"/>
            <a:r>
              <a:rPr lang="en-US"/>
              <a:t>Click to edit Master text styles</a:t>
            </a:r>
          </a:p>
        </p:txBody>
      </p:sp>
      <p:sp>
        <p:nvSpPr>
          <p:cNvPr id="6" name="Content Placeholder 5"/>
          <p:cNvSpPr>
            <a:spLocks noGrp="1"/>
          </p:cNvSpPr>
          <p:nvPr>
            <p:ph sz="quarter" idx="4"/>
          </p:nvPr>
        </p:nvSpPr>
        <p:spPr>
          <a:xfrm>
            <a:off x="4644555" y="2174379"/>
            <a:ext cx="4041799" cy="395138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Box 3"/>
          <p:cNvSpPr txBox="1">
            <a:spLocks noGrp="1" noChangeArrowheads="1"/>
          </p:cNvSpPr>
          <p:nvPr>
            <p:ph type="sldNum" sz="quarter" idx="10"/>
          </p:nvPr>
        </p:nvSpPr>
        <p:spPr>
          <a:ln/>
        </p:spPr>
        <p:txBody>
          <a:bodyPr/>
          <a:lstStyle>
            <a:lvl1pPr>
              <a:defRPr/>
            </a:lvl1pPr>
          </a:lstStyle>
          <a:p>
            <a:pPr>
              <a:defRPr/>
            </a:pPr>
            <a:fld id="{36DE5110-9778-ED4E-B653-CBF28C1F469E}"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Box 3"/>
          <p:cNvSpPr txBox="1">
            <a:spLocks noGrp="1" noChangeArrowheads="1"/>
          </p:cNvSpPr>
          <p:nvPr>
            <p:ph type="sldNum" sz="quarter" idx="10"/>
          </p:nvPr>
        </p:nvSpPr>
        <p:spPr>
          <a:ln/>
        </p:spPr>
        <p:txBody>
          <a:bodyPr/>
          <a:lstStyle>
            <a:lvl1pPr>
              <a:defRPr/>
            </a:lvl1pPr>
          </a:lstStyle>
          <a:p>
            <a:pPr>
              <a:defRPr/>
            </a:pPr>
            <a:fld id="{64B02C88-826D-514C-8790-1832A55E08C2}"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ln/>
        </p:spPr>
        <p:txBody>
          <a:bodyPr/>
          <a:lstStyle>
            <a:lvl1pPr>
              <a:defRPr/>
            </a:lvl1pPr>
          </a:lstStyle>
          <a:p>
            <a:pPr>
              <a:defRPr/>
            </a:pPr>
            <a:fld id="{863F6C40-701F-494D-A566-0A799C16EA54}"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55" y="273481"/>
            <a:ext cx="3008189" cy="1161975"/>
          </a:xfrm>
        </p:spPr>
        <p:txBody>
          <a:bodyPr/>
          <a:lstStyle>
            <a:lvl1pPr algn="l">
              <a:defRPr sz="1400" b="1"/>
            </a:lvl1pPr>
          </a:lstStyle>
          <a:p>
            <a:r>
              <a:rPr lang="en-US"/>
              <a:t>Click to edit Master title style</a:t>
            </a:r>
          </a:p>
        </p:txBody>
      </p:sp>
      <p:sp>
        <p:nvSpPr>
          <p:cNvPr id="3" name="Content Placeholder 2"/>
          <p:cNvSpPr>
            <a:spLocks noGrp="1"/>
          </p:cNvSpPr>
          <p:nvPr>
            <p:ph idx="1"/>
          </p:nvPr>
        </p:nvSpPr>
        <p:spPr>
          <a:xfrm>
            <a:off x="3575224" y="273473"/>
            <a:ext cx="5111130" cy="5852294"/>
          </a:xfrm>
        </p:spPr>
        <p:txBody>
          <a:bodyPr/>
          <a:lstStyle>
            <a:lvl1pPr>
              <a:defRPr sz="2200"/>
            </a:lvl1pPr>
            <a:lvl2pPr>
              <a:defRPr sz="2000"/>
            </a:lvl2pPr>
            <a:lvl3pPr>
              <a:defRPr sz="17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655" y="1435448"/>
            <a:ext cx="3008189" cy="4690318"/>
          </a:xfrm>
        </p:spPr>
        <p:txBody>
          <a:bodyPr/>
          <a:lstStyle>
            <a:lvl1pPr marL="0" indent="0">
              <a:buNone/>
              <a:defRPr sz="1000"/>
            </a:lvl1pPr>
            <a:lvl2pPr marL="321324" indent="0">
              <a:buNone/>
              <a:defRPr sz="800"/>
            </a:lvl2pPr>
            <a:lvl3pPr marL="642651" indent="0">
              <a:buNone/>
              <a:defRPr sz="700"/>
            </a:lvl3pPr>
            <a:lvl4pPr marL="963975" indent="0">
              <a:buNone/>
              <a:defRPr sz="600"/>
            </a:lvl4pPr>
            <a:lvl5pPr marL="1285302" indent="0">
              <a:buNone/>
              <a:defRPr sz="600"/>
            </a:lvl5pPr>
            <a:lvl6pPr marL="1606628" indent="0">
              <a:buNone/>
              <a:defRPr sz="600"/>
            </a:lvl6pPr>
            <a:lvl7pPr marL="1927954" indent="0">
              <a:buNone/>
              <a:defRPr sz="600"/>
            </a:lvl7pPr>
            <a:lvl8pPr marL="2249281" indent="0">
              <a:buNone/>
              <a:defRPr sz="600"/>
            </a:lvl8pPr>
            <a:lvl9pPr marL="2570607" indent="0">
              <a:buNone/>
              <a:defRPr sz="600"/>
            </a:lvl9pPr>
          </a:lstStyle>
          <a:p>
            <a:pPr lvl="0"/>
            <a:r>
              <a:rPr lang="en-US"/>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8AE19A17-E5A7-674E-A929-0000C1C46340}"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43" y="4800824"/>
            <a:ext cx="5486177" cy="567035"/>
          </a:xfrm>
        </p:spPr>
        <p:txBody>
          <a:bodyPr/>
          <a:lstStyle>
            <a:lvl1pPr algn="l">
              <a:defRPr sz="1400" b="1"/>
            </a:lvl1pPr>
          </a:lstStyle>
          <a:p>
            <a:r>
              <a:rPr lang="en-US"/>
              <a:t>Click to edit Master title style</a:t>
            </a:r>
          </a:p>
        </p:txBody>
      </p:sp>
      <p:sp>
        <p:nvSpPr>
          <p:cNvPr id="3" name="Picture Placeholder 2"/>
          <p:cNvSpPr>
            <a:spLocks noGrp="1"/>
          </p:cNvSpPr>
          <p:nvPr>
            <p:ph type="pic" idx="1"/>
          </p:nvPr>
        </p:nvSpPr>
        <p:spPr>
          <a:xfrm>
            <a:off x="1792643" y="612800"/>
            <a:ext cx="5486177" cy="4114354"/>
          </a:xfrm>
        </p:spPr>
        <p:txBody>
          <a:bodyPr/>
          <a:lstStyle>
            <a:lvl1pPr marL="0" indent="0">
              <a:buNone/>
              <a:defRPr sz="2200"/>
            </a:lvl1pPr>
            <a:lvl2pPr marL="321324" indent="0">
              <a:buNone/>
              <a:defRPr sz="2000"/>
            </a:lvl2pPr>
            <a:lvl3pPr marL="642651" indent="0">
              <a:buNone/>
              <a:defRPr sz="1700"/>
            </a:lvl3pPr>
            <a:lvl4pPr marL="963975" indent="0">
              <a:buNone/>
              <a:defRPr sz="1400"/>
            </a:lvl4pPr>
            <a:lvl5pPr marL="1285302" indent="0">
              <a:buNone/>
              <a:defRPr sz="1400"/>
            </a:lvl5pPr>
            <a:lvl6pPr marL="1606628" indent="0">
              <a:buNone/>
              <a:defRPr sz="1400"/>
            </a:lvl6pPr>
            <a:lvl7pPr marL="1927954" indent="0">
              <a:buNone/>
              <a:defRPr sz="1400"/>
            </a:lvl7pPr>
            <a:lvl8pPr marL="2249281" indent="0">
              <a:buNone/>
              <a:defRPr sz="1400"/>
            </a:lvl8pPr>
            <a:lvl9pPr marL="2570607" indent="0">
              <a:buNone/>
              <a:defRPr sz="1400"/>
            </a:lvl9pPr>
          </a:lstStyle>
          <a:p>
            <a:pPr lvl="0"/>
            <a:endParaRPr lang="en-US" noProof="0">
              <a:sym typeface="Verdana" charset="0"/>
            </a:endParaRPr>
          </a:p>
        </p:txBody>
      </p:sp>
      <p:sp>
        <p:nvSpPr>
          <p:cNvPr id="4" name="Text Placeholder 3"/>
          <p:cNvSpPr>
            <a:spLocks noGrp="1"/>
          </p:cNvSpPr>
          <p:nvPr>
            <p:ph type="body" sz="half" idx="2"/>
          </p:nvPr>
        </p:nvSpPr>
        <p:spPr>
          <a:xfrm>
            <a:off x="1792643" y="5367860"/>
            <a:ext cx="5486177" cy="804788"/>
          </a:xfrm>
        </p:spPr>
        <p:txBody>
          <a:bodyPr/>
          <a:lstStyle>
            <a:lvl1pPr marL="0" indent="0">
              <a:buNone/>
              <a:defRPr sz="1000"/>
            </a:lvl1pPr>
            <a:lvl2pPr marL="321324" indent="0">
              <a:buNone/>
              <a:defRPr sz="800"/>
            </a:lvl2pPr>
            <a:lvl3pPr marL="642651" indent="0">
              <a:buNone/>
              <a:defRPr sz="700"/>
            </a:lvl3pPr>
            <a:lvl4pPr marL="963975" indent="0">
              <a:buNone/>
              <a:defRPr sz="600"/>
            </a:lvl4pPr>
            <a:lvl5pPr marL="1285302" indent="0">
              <a:buNone/>
              <a:defRPr sz="600"/>
            </a:lvl5pPr>
            <a:lvl6pPr marL="1606628" indent="0">
              <a:buNone/>
              <a:defRPr sz="600"/>
            </a:lvl6pPr>
            <a:lvl7pPr marL="1927954" indent="0">
              <a:buNone/>
              <a:defRPr sz="600"/>
            </a:lvl7pPr>
            <a:lvl8pPr marL="2249281" indent="0">
              <a:buNone/>
              <a:defRPr sz="600"/>
            </a:lvl8pPr>
            <a:lvl9pPr marL="2570607" indent="0">
              <a:buNone/>
              <a:defRPr sz="600"/>
            </a:lvl9pPr>
          </a:lstStyle>
          <a:p>
            <a:pPr lvl="0"/>
            <a:r>
              <a:rPr lang="en-US"/>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57949B5D-D932-584A-8473-B74749903F40}"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175423AD-16A7-DD45-891E-7AEDA14463C7}"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idx="13"/>
          </p:nvPr>
        </p:nvSpPr>
        <p:spPr>
          <a:xfrm>
            <a:off x="457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274638"/>
            <a:ext cx="8229600" cy="532719"/>
          </a:xfrm>
          <a:prstGeom prst="rect">
            <a:avLst/>
          </a:prstGeom>
        </p:spPr>
        <p:txBody>
          <a:bodyPr/>
          <a:lstStyle>
            <a:lvl1pPr>
              <a:defRPr>
                <a:latin typeface="Arial"/>
              </a:defRPr>
            </a:lvl1pPr>
          </a:lstStyle>
          <a:p>
            <a:r>
              <a:rPr lang="en-US" dirty="0"/>
              <a:t>Click to edit Master title style</a:t>
            </a:r>
          </a:p>
        </p:txBody>
      </p:sp>
      <p:sp>
        <p:nvSpPr>
          <p:cNvPr id="10" name="Content Placeholder 2"/>
          <p:cNvSpPr>
            <a:spLocks noGrp="1"/>
          </p:cNvSpPr>
          <p:nvPr>
            <p:ph idx="14"/>
          </p:nvPr>
        </p:nvSpPr>
        <p:spPr>
          <a:xfrm>
            <a:off x="4648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0542122"/>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3368" y="0"/>
            <a:ext cx="2001366" cy="6858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65928" y="0"/>
            <a:ext cx="5900291" cy="685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FCFDB7C8-A9EF-1241-B4B9-6B71675E4B6A}"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ko-KR">
              <a:solidFill>
                <a:srgbClr val="FFFFFF"/>
              </a:solidFill>
            </a:endParaRPr>
          </a:p>
        </p:txBody>
      </p:sp>
      <p:sp>
        <p:nvSpPr>
          <p:cNvPr id="5" name="Rectangle 3"/>
          <p:cNvSpPr>
            <a:spLocks noGrp="1" noChangeArrowheads="1"/>
          </p:cNvSpPr>
          <p:nvPr>
            <p:ph type="sldNum" sz="quarter" idx="11"/>
          </p:nvPr>
        </p:nvSpPr>
        <p:spPr>
          <a:ln/>
        </p:spPr>
        <p:txBody>
          <a:bodyPr/>
          <a:lstStyle>
            <a:lvl1pPr>
              <a:defRPr/>
            </a:lvl1pPr>
          </a:lstStyle>
          <a:p>
            <a:fld id="{387A7180-78EC-6540-94FA-FCB26DEB1215}" type="slidenum">
              <a:rPr lang="en-US" altLang="ko-KR">
                <a:solidFill>
                  <a:srgbClr val="FFFFFF"/>
                </a:solidFill>
              </a:rPr>
              <a:pPr/>
              <a:t>‹#›</a:t>
            </a:fld>
            <a:endParaRPr lang="en-US" altLang="ko-KR">
              <a:solidFill>
                <a:srgbClr val="FFFFFF"/>
              </a:solidFill>
            </a:endParaRPr>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ko-KR">
              <a:solidFill>
                <a:srgbClr val="FFFFFF"/>
              </a:solidFill>
            </a:endParaRPr>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ko-KR">
              <a:solidFill>
                <a:srgbClr val="FFFFFF"/>
              </a:solidFill>
            </a:endParaRPr>
          </a:p>
        </p:txBody>
      </p:sp>
      <p:sp>
        <p:nvSpPr>
          <p:cNvPr id="5" name="Rectangle 3"/>
          <p:cNvSpPr>
            <a:spLocks noGrp="1" noChangeArrowheads="1"/>
          </p:cNvSpPr>
          <p:nvPr>
            <p:ph type="sldNum" sz="quarter" idx="11"/>
          </p:nvPr>
        </p:nvSpPr>
        <p:spPr>
          <a:ln/>
        </p:spPr>
        <p:txBody>
          <a:bodyPr/>
          <a:lstStyle>
            <a:lvl1pPr>
              <a:defRPr/>
            </a:lvl1pPr>
          </a:lstStyle>
          <a:p>
            <a:fld id="{F1B56421-775C-1042-8306-E86A2ABFFBBA}" type="slidenum">
              <a:rPr lang="en-US" altLang="ko-KR">
                <a:solidFill>
                  <a:srgbClr val="FFFFFF"/>
                </a:solidFill>
              </a:rPr>
              <a:pPr/>
              <a:t>‹#›</a:t>
            </a:fld>
            <a:endParaRPr lang="en-US" altLang="ko-KR">
              <a:solidFill>
                <a:srgbClr val="FFFFFF"/>
              </a:solidFill>
            </a:endParaRPr>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ko-KR">
              <a:solidFill>
                <a:srgbClr val="FFFFFF"/>
              </a:solidFill>
            </a:endParaRPr>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ko-KR">
              <a:solidFill>
                <a:srgbClr val="FFFFFF"/>
              </a:solidFill>
            </a:endParaRPr>
          </a:p>
        </p:txBody>
      </p:sp>
      <p:sp>
        <p:nvSpPr>
          <p:cNvPr id="6" name="Rectangle 3"/>
          <p:cNvSpPr>
            <a:spLocks noGrp="1" noChangeArrowheads="1"/>
          </p:cNvSpPr>
          <p:nvPr>
            <p:ph type="sldNum" sz="quarter" idx="11"/>
          </p:nvPr>
        </p:nvSpPr>
        <p:spPr>
          <a:ln/>
        </p:spPr>
        <p:txBody>
          <a:bodyPr/>
          <a:lstStyle>
            <a:lvl1pPr>
              <a:defRPr/>
            </a:lvl1pPr>
          </a:lstStyle>
          <a:p>
            <a:fld id="{A10FB022-FF8E-4F48-AAA8-B06B48CFCB2D}" type="slidenum">
              <a:rPr lang="en-US" altLang="ko-KR">
                <a:solidFill>
                  <a:srgbClr val="FFFFFF"/>
                </a:solidFill>
              </a:rPr>
              <a:pPr/>
              <a:t>‹#›</a:t>
            </a:fld>
            <a:endParaRPr lang="en-US" altLang="ko-KR">
              <a:solidFill>
                <a:srgbClr val="FFFFFF"/>
              </a:solidFill>
            </a:endParaRPr>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ko-KR">
              <a:solidFill>
                <a:srgbClr val="FFFFFF"/>
              </a:solidFill>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dt" sz="half" idx="10"/>
          </p:nvPr>
        </p:nvSpPr>
        <p:spPr>
          <a:ln/>
        </p:spPr>
        <p:txBody>
          <a:bodyPr/>
          <a:lstStyle>
            <a:lvl1pPr>
              <a:defRPr/>
            </a:lvl1pPr>
          </a:lstStyle>
          <a:p>
            <a:pPr>
              <a:defRPr/>
            </a:pPr>
            <a:endParaRPr lang="en-US" altLang="ko-KR">
              <a:solidFill>
                <a:srgbClr val="FFFFFF"/>
              </a:solidFill>
            </a:endParaRPr>
          </a:p>
        </p:txBody>
      </p:sp>
      <p:sp>
        <p:nvSpPr>
          <p:cNvPr id="8" name="Rectangle 3"/>
          <p:cNvSpPr>
            <a:spLocks noGrp="1" noChangeArrowheads="1"/>
          </p:cNvSpPr>
          <p:nvPr>
            <p:ph type="sldNum" sz="quarter" idx="11"/>
          </p:nvPr>
        </p:nvSpPr>
        <p:spPr>
          <a:ln/>
        </p:spPr>
        <p:txBody>
          <a:bodyPr/>
          <a:lstStyle>
            <a:lvl1pPr>
              <a:defRPr/>
            </a:lvl1pPr>
          </a:lstStyle>
          <a:p>
            <a:fld id="{62370ACC-1744-634D-9CC4-8604F7E26025}" type="slidenum">
              <a:rPr lang="en-US" altLang="ko-KR">
                <a:solidFill>
                  <a:srgbClr val="FFFFFF"/>
                </a:solidFill>
              </a:rPr>
              <a:pPr/>
              <a:t>‹#›</a:t>
            </a:fld>
            <a:endParaRPr lang="en-US" altLang="ko-KR">
              <a:solidFill>
                <a:srgbClr val="FFFFFF"/>
              </a:solidFill>
            </a:endParaRPr>
          </a:p>
        </p:txBody>
      </p:sp>
      <p:sp>
        <p:nvSpPr>
          <p:cNvPr id="9" name="Rectangle 14"/>
          <p:cNvSpPr>
            <a:spLocks noGrp="1" noChangeArrowheads="1"/>
          </p:cNvSpPr>
          <p:nvPr>
            <p:ph type="ftr" sz="quarter" idx="12"/>
          </p:nvPr>
        </p:nvSpPr>
        <p:spPr>
          <a:ln/>
        </p:spPr>
        <p:txBody>
          <a:bodyPr/>
          <a:lstStyle>
            <a:lvl1pPr>
              <a:defRPr/>
            </a:lvl1pPr>
          </a:lstStyle>
          <a:p>
            <a:pPr>
              <a:defRPr/>
            </a:pPr>
            <a:endParaRPr lang="en-US" altLang="ko-KR">
              <a:solidFill>
                <a:srgbClr val="FFFFFF"/>
              </a:solidFill>
            </a:endParaRPr>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dt" sz="half" idx="10"/>
          </p:nvPr>
        </p:nvSpPr>
        <p:spPr>
          <a:ln/>
        </p:spPr>
        <p:txBody>
          <a:bodyPr/>
          <a:lstStyle>
            <a:lvl1pPr>
              <a:defRPr/>
            </a:lvl1pPr>
          </a:lstStyle>
          <a:p>
            <a:pPr>
              <a:defRPr/>
            </a:pPr>
            <a:endParaRPr lang="en-US" altLang="ko-KR">
              <a:solidFill>
                <a:srgbClr val="FFFFFF"/>
              </a:solidFill>
            </a:endParaRPr>
          </a:p>
        </p:txBody>
      </p:sp>
      <p:sp>
        <p:nvSpPr>
          <p:cNvPr id="4" name="Rectangle 3"/>
          <p:cNvSpPr>
            <a:spLocks noGrp="1" noChangeArrowheads="1"/>
          </p:cNvSpPr>
          <p:nvPr>
            <p:ph type="sldNum" sz="quarter" idx="11"/>
          </p:nvPr>
        </p:nvSpPr>
        <p:spPr>
          <a:ln/>
        </p:spPr>
        <p:txBody>
          <a:bodyPr/>
          <a:lstStyle>
            <a:lvl1pPr>
              <a:defRPr/>
            </a:lvl1pPr>
          </a:lstStyle>
          <a:p>
            <a:fld id="{829EF66B-8AD4-D442-A75B-737BE417B551}" type="slidenum">
              <a:rPr lang="en-US" altLang="ko-KR">
                <a:solidFill>
                  <a:srgbClr val="FFFFFF"/>
                </a:solidFill>
              </a:rPr>
              <a:pPr/>
              <a:t>‹#›</a:t>
            </a:fld>
            <a:endParaRPr lang="en-US" altLang="ko-KR">
              <a:solidFill>
                <a:srgbClr val="FFFFFF"/>
              </a:solidFill>
            </a:endParaRPr>
          </a:p>
        </p:txBody>
      </p:sp>
      <p:sp>
        <p:nvSpPr>
          <p:cNvPr id="5" name="Rectangle 14"/>
          <p:cNvSpPr>
            <a:spLocks noGrp="1" noChangeArrowheads="1"/>
          </p:cNvSpPr>
          <p:nvPr>
            <p:ph type="ftr" sz="quarter" idx="12"/>
          </p:nvPr>
        </p:nvSpPr>
        <p:spPr>
          <a:ln/>
        </p:spPr>
        <p:txBody>
          <a:bodyPr/>
          <a:lstStyle>
            <a:lvl1pPr>
              <a:defRPr/>
            </a:lvl1pPr>
          </a:lstStyle>
          <a:p>
            <a:pPr>
              <a:defRPr/>
            </a:pPr>
            <a:endParaRPr lang="en-US" altLang="ko-KR">
              <a:solidFill>
                <a:srgbClr val="FFFFFF"/>
              </a:solidFill>
            </a:endParaRPr>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ltLang="ko-KR">
              <a:solidFill>
                <a:srgbClr val="FFFFFF"/>
              </a:solidFill>
            </a:endParaRPr>
          </a:p>
        </p:txBody>
      </p:sp>
      <p:sp>
        <p:nvSpPr>
          <p:cNvPr id="3" name="Rectangle 3"/>
          <p:cNvSpPr>
            <a:spLocks noGrp="1" noChangeArrowheads="1"/>
          </p:cNvSpPr>
          <p:nvPr>
            <p:ph type="sldNum" sz="quarter" idx="11"/>
          </p:nvPr>
        </p:nvSpPr>
        <p:spPr>
          <a:ln/>
        </p:spPr>
        <p:txBody>
          <a:bodyPr/>
          <a:lstStyle>
            <a:lvl1pPr>
              <a:defRPr/>
            </a:lvl1pPr>
          </a:lstStyle>
          <a:p>
            <a:fld id="{E6D380F1-9C27-FC4A-A4C3-F35E12BF8B0D}" type="slidenum">
              <a:rPr lang="en-US" altLang="ko-KR">
                <a:solidFill>
                  <a:srgbClr val="FFFFFF"/>
                </a:solidFill>
              </a:rPr>
              <a:pPr/>
              <a:t>‹#›</a:t>
            </a:fld>
            <a:endParaRPr lang="en-US" altLang="ko-KR">
              <a:solidFill>
                <a:srgbClr val="FFFFFF"/>
              </a:solidFill>
            </a:endParaRPr>
          </a:p>
        </p:txBody>
      </p:sp>
      <p:sp>
        <p:nvSpPr>
          <p:cNvPr id="4" name="Rectangle 14"/>
          <p:cNvSpPr>
            <a:spLocks noGrp="1" noChangeArrowheads="1"/>
          </p:cNvSpPr>
          <p:nvPr>
            <p:ph type="ftr" sz="quarter" idx="12"/>
          </p:nvPr>
        </p:nvSpPr>
        <p:spPr>
          <a:ln/>
        </p:spPr>
        <p:txBody>
          <a:bodyPr/>
          <a:lstStyle>
            <a:lvl1pPr>
              <a:defRPr/>
            </a:lvl1pPr>
          </a:lstStyle>
          <a:p>
            <a:pPr>
              <a:defRPr/>
            </a:pPr>
            <a:endParaRPr lang="en-US" altLang="ko-KR">
              <a:solidFill>
                <a:srgbClr val="FFFFFF"/>
              </a:solidFill>
            </a:endParaRPr>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ko-KR">
              <a:solidFill>
                <a:srgbClr val="FFFFFF"/>
              </a:solidFill>
            </a:endParaRPr>
          </a:p>
        </p:txBody>
      </p:sp>
      <p:sp>
        <p:nvSpPr>
          <p:cNvPr id="6" name="Rectangle 3"/>
          <p:cNvSpPr>
            <a:spLocks noGrp="1" noChangeArrowheads="1"/>
          </p:cNvSpPr>
          <p:nvPr>
            <p:ph type="sldNum" sz="quarter" idx="11"/>
          </p:nvPr>
        </p:nvSpPr>
        <p:spPr>
          <a:ln/>
        </p:spPr>
        <p:txBody>
          <a:bodyPr/>
          <a:lstStyle>
            <a:lvl1pPr>
              <a:defRPr/>
            </a:lvl1pPr>
          </a:lstStyle>
          <a:p>
            <a:fld id="{D81FF96A-CA71-4D45-8D56-65A483C9564A}" type="slidenum">
              <a:rPr lang="en-US" altLang="ko-KR">
                <a:solidFill>
                  <a:srgbClr val="FFFFFF"/>
                </a:solidFill>
              </a:rPr>
              <a:pPr/>
              <a:t>‹#›</a:t>
            </a:fld>
            <a:endParaRPr lang="en-US" altLang="ko-KR">
              <a:solidFill>
                <a:srgbClr val="FFFFFF"/>
              </a:solidFill>
            </a:endParaRPr>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ko-KR">
              <a:solidFill>
                <a:srgbClr val="FFFFFF"/>
              </a:solidFill>
            </a:endParaRPr>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ko-KR">
              <a:solidFill>
                <a:srgbClr val="FFFFFF"/>
              </a:solidFill>
            </a:endParaRPr>
          </a:p>
        </p:txBody>
      </p:sp>
      <p:sp>
        <p:nvSpPr>
          <p:cNvPr id="6" name="Rectangle 3"/>
          <p:cNvSpPr>
            <a:spLocks noGrp="1" noChangeArrowheads="1"/>
          </p:cNvSpPr>
          <p:nvPr>
            <p:ph type="sldNum" sz="quarter" idx="11"/>
          </p:nvPr>
        </p:nvSpPr>
        <p:spPr>
          <a:ln/>
        </p:spPr>
        <p:txBody>
          <a:bodyPr/>
          <a:lstStyle>
            <a:lvl1pPr>
              <a:defRPr/>
            </a:lvl1pPr>
          </a:lstStyle>
          <a:p>
            <a:fld id="{8890E0EE-80F3-004A-A4FF-B7AF93B198D9}" type="slidenum">
              <a:rPr lang="en-US" altLang="ko-KR">
                <a:solidFill>
                  <a:srgbClr val="FFFFFF"/>
                </a:solidFill>
              </a:rPr>
              <a:pPr/>
              <a:t>‹#›</a:t>
            </a:fld>
            <a:endParaRPr lang="en-US" altLang="ko-KR">
              <a:solidFill>
                <a:srgbClr val="FFFFFF"/>
              </a:solidFill>
            </a:endParaRPr>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ko-KR">
              <a:solidFill>
                <a:srgbClr val="FFFFFF"/>
              </a:solidFill>
            </a:endParaRPr>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ko-KR">
              <a:solidFill>
                <a:srgbClr val="FFFFFF"/>
              </a:solidFill>
            </a:endParaRPr>
          </a:p>
        </p:txBody>
      </p:sp>
      <p:sp>
        <p:nvSpPr>
          <p:cNvPr id="5" name="Rectangle 3"/>
          <p:cNvSpPr>
            <a:spLocks noGrp="1" noChangeArrowheads="1"/>
          </p:cNvSpPr>
          <p:nvPr>
            <p:ph type="sldNum" sz="quarter" idx="11"/>
          </p:nvPr>
        </p:nvSpPr>
        <p:spPr>
          <a:ln/>
        </p:spPr>
        <p:txBody>
          <a:bodyPr/>
          <a:lstStyle>
            <a:lvl1pPr>
              <a:defRPr/>
            </a:lvl1pPr>
          </a:lstStyle>
          <a:p>
            <a:fld id="{15E04485-4381-F44E-B94E-5D24C6C8D92C}" type="slidenum">
              <a:rPr lang="en-US" altLang="ko-KR">
                <a:solidFill>
                  <a:srgbClr val="FFFFFF"/>
                </a:solidFill>
              </a:rPr>
              <a:pPr/>
              <a:t>‹#›</a:t>
            </a:fld>
            <a:endParaRPr lang="en-US" altLang="ko-KR">
              <a:solidFill>
                <a:srgbClr val="FFFFFF"/>
              </a:solidFill>
            </a:endParaRPr>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ko-KR">
              <a:solidFill>
                <a:srgbClr val="FFFFFF"/>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70214"/>
            <a:ext cx="4040188"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45025" y="1170214"/>
            <a:ext cx="4041775"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Picture Placeholder 10"/>
          <p:cNvSpPr>
            <a:spLocks noGrp="1"/>
          </p:cNvSpPr>
          <p:nvPr>
            <p:ph type="pic" sz="quarter" idx="13"/>
          </p:nvPr>
        </p:nvSpPr>
        <p:spPr>
          <a:xfrm>
            <a:off x="457200"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
        <p:nvSpPr>
          <p:cNvPr id="12" name="Picture Placeholder 10"/>
          <p:cNvSpPr>
            <a:spLocks noGrp="1"/>
          </p:cNvSpPr>
          <p:nvPr>
            <p:ph type="pic" sz="quarter" idx="14"/>
          </p:nvPr>
        </p:nvSpPr>
        <p:spPr>
          <a:xfrm>
            <a:off x="4649788"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Tree>
    <p:extLst>
      <p:ext uri="{BB962C8B-B14F-4D97-AF65-F5344CB8AC3E}">
        <p14:creationId xmlns:p14="http://schemas.microsoft.com/office/powerpoint/2010/main" val="1284382925"/>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ko-KR">
              <a:solidFill>
                <a:srgbClr val="FFFFFF"/>
              </a:solidFill>
            </a:endParaRPr>
          </a:p>
        </p:txBody>
      </p:sp>
      <p:sp>
        <p:nvSpPr>
          <p:cNvPr id="5" name="Rectangle 3"/>
          <p:cNvSpPr>
            <a:spLocks noGrp="1" noChangeArrowheads="1"/>
          </p:cNvSpPr>
          <p:nvPr>
            <p:ph type="sldNum" sz="quarter" idx="11"/>
          </p:nvPr>
        </p:nvSpPr>
        <p:spPr>
          <a:ln/>
        </p:spPr>
        <p:txBody>
          <a:bodyPr/>
          <a:lstStyle>
            <a:lvl1pPr>
              <a:defRPr/>
            </a:lvl1pPr>
          </a:lstStyle>
          <a:p>
            <a:fld id="{6274D204-C78E-B840-88E7-D8F120387DB3}" type="slidenum">
              <a:rPr lang="en-US" altLang="ko-KR">
                <a:solidFill>
                  <a:srgbClr val="FFFFFF"/>
                </a:solidFill>
              </a:rPr>
              <a:pPr/>
              <a:t>‹#›</a:t>
            </a:fld>
            <a:endParaRPr lang="en-US" altLang="ko-KR">
              <a:solidFill>
                <a:srgbClr val="FFFFFF"/>
              </a:solidFill>
            </a:endParaRPr>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ko-KR">
              <a:solidFill>
                <a:srgbClr val="FFFFFF"/>
              </a:solidFill>
            </a:endParaRPr>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ko-KR">
              <a:solidFill>
                <a:srgbClr val="FFFFFF"/>
              </a:solidFill>
            </a:endParaRPr>
          </a:p>
        </p:txBody>
      </p:sp>
      <p:sp>
        <p:nvSpPr>
          <p:cNvPr id="6" name="Rectangle 3"/>
          <p:cNvSpPr>
            <a:spLocks noGrp="1" noChangeArrowheads="1"/>
          </p:cNvSpPr>
          <p:nvPr>
            <p:ph type="sldNum" sz="quarter" idx="11"/>
          </p:nvPr>
        </p:nvSpPr>
        <p:spPr>
          <a:ln/>
        </p:spPr>
        <p:txBody>
          <a:bodyPr/>
          <a:lstStyle>
            <a:lvl1pPr>
              <a:defRPr/>
            </a:lvl1pPr>
          </a:lstStyle>
          <a:p>
            <a:fld id="{4BCCB94D-91EE-0E49-9B93-8D282A83503C}" type="slidenum">
              <a:rPr lang="en-US" altLang="ko-KR">
                <a:solidFill>
                  <a:srgbClr val="FFFFFF"/>
                </a:solidFill>
              </a:rPr>
              <a:pPr/>
              <a:t>‹#›</a:t>
            </a:fld>
            <a:endParaRPr lang="en-US" altLang="ko-KR">
              <a:solidFill>
                <a:srgbClr val="FFFFFF"/>
              </a:solidFill>
            </a:endParaRPr>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ko-KR">
              <a:solidFill>
                <a:srgbClr val="FFFFFF"/>
              </a:solidFill>
            </a:endParaRPr>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ko-KR">
              <a:solidFill>
                <a:srgbClr val="FFFFFF"/>
              </a:solidFill>
            </a:endParaRPr>
          </a:p>
        </p:txBody>
      </p:sp>
      <p:sp>
        <p:nvSpPr>
          <p:cNvPr id="5" name="Rectangle 3"/>
          <p:cNvSpPr>
            <a:spLocks noGrp="1" noChangeArrowheads="1"/>
          </p:cNvSpPr>
          <p:nvPr>
            <p:ph type="sldNum" sz="quarter" idx="11"/>
          </p:nvPr>
        </p:nvSpPr>
        <p:spPr>
          <a:ln/>
        </p:spPr>
        <p:txBody>
          <a:bodyPr/>
          <a:lstStyle>
            <a:lvl1pPr>
              <a:defRPr/>
            </a:lvl1pPr>
          </a:lstStyle>
          <a:p>
            <a:fld id="{880965D8-51EB-CC4A-B56B-745F4EA50A4E}" type="slidenum">
              <a:rPr lang="en-US" altLang="ko-KR">
                <a:solidFill>
                  <a:srgbClr val="FFFFFF"/>
                </a:solidFill>
              </a:rPr>
              <a:pPr/>
              <a:t>‹#›</a:t>
            </a:fld>
            <a:endParaRPr lang="en-US" altLang="ko-KR">
              <a:solidFill>
                <a:srgbClr val="FFFFFF"/>
              </a:solidFill>
            </a:endParaRPr>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ko-KR">
              <a:solidFill>
                <a:srgbClr val="FFFFFF"/>
              </a:solidFill>
            </a:endParaRPr>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756813581"/>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solidFill>
                <a:srgbClr val="000000"/>
              </a:solidFill>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FC1DB089-97B4-2046-8D7C-F4D94ADA0BD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950752397"/>
      </p:ext>
    </p:extLst>
  </p:cSld>
  <p:clrMapOvr>
    <a:masterClrMapping/>
  </p:clrMapOvr>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solidFill>
                <a:srgbClr val="000000"/>
              </a:solidFill>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388624F3-751C-E346-8E01-12CC3D0703D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286352363"/>
      </p:ext>
    </p:extLst>
  </p:cSld>
  <p:clrMapOvr>
    <a:masterClrMapping/>
  </p:clrMapOvr>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solidFill>
                <a:srgbClr val="000000"/>
              </a:solidFill>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4551D0AE-58C3-1543-9095-61DB7BB7AC7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552662811"/>
      </p:ext>
    </p:extLst>
  </p:cSld>
  <p:clrMapOvr>
    <a:masterClrMapping/>
  </p:clrMapOvr>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solidFill>
                <a:srgbClr val="000000"/>
              </a:solidFill>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1FA95A37-C6E2-AC4C-84CF-A0DEFC83256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37629397"/>
      </p:ext>
    </p:extLst>
  </p:cSld>
  <p:clrMapOvr>
    <a:masterClrMapping/>
  </p:clrMapOvr>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solidFill>
                <a:srgbClr val="000000"/>
              </a:solidFill>
              <a:latin typeface="Garamond"/>
            </a:endParaRPr>
          </a:p>
        </p:txBody>
      </p:sp>
      <p:sp>
        <p:nvSpPr>
          <p:cNvPr id="8" name="Rectangle 1030"/>
          <p:cNvSpPr>
            <a:spLocks noGrp="1" noChangeArrowheads="1"/>
          </p:cNvSpPr>
          <p:nvPr>
            <p:ph type="sldNum" sz="quarter" idx="11"/>
          </p:nvPr>
        </p:nvSpPr>
        <p:spPr>
          <a:ln/>
        </p:spPr>
        <p:txBody>
          <a:bodyPr/>
          <a:lstStyle>
            <a:lvl1pPr>
              <a:defRPr/>
            </a:lvl1pPr>
          </a:lstStyle>
          <a:p>
            <a:fld id="{35C52A64-9888-DF4F-91D9-36BE6295538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61797005"/>
      </p:ext>
    </p:extLst>
  </p:cSld>
  <p:clrMapOvr>
    <a:masterClrMapping/>
  </p:clrMapOvr>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solidFill>
                <a:srgbClr val="000000"/>
              </a:solidFill>
              <a:latin typeface="Garamond"/>
            </a:endParaRPr>
          </a:p>
        </p:txBody>
      </p:sp>
      <p:sp>
        <p:nvSpPr>
          <p:cNvPr id="4" name="Rectangle 1030"/>
          <p:cNvSpPr>
            <a:spLocks noGrp="1" noChangeArrowheads="1"/>
          </p:cNvSpPr>
          <p:nvPr>
            <p:ph type="sldNum" sz="quarter" idx="11"/>
          </p:nvPr>
        </p:nvSpPr>
        <p:spPr>
          <a:ln/>
        </p:spPr>
        <p:txBody>
          <a:bodyPr/>
          <a:lstStyle>
            <a:lvl1pPr>
              <a:defRPr/>
            </a:lvl1pPr>
          </a:lstStyle>
          <a:p>
            <a:fld id="{960CA1EC-6007-6C40-B104-4459A36C11C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03931778"/>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256587941"/>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solidFill>
                <a:srgbClr val="000000"/>
              </a:solidFill>
              <a:latin typeface="Garamond"/>
            </a:endParaRPr>
          </a:p>
        </p:txBody>
      </p:sp>
      <p:sp>
        <p:nvSpPr>
          <p:cNvPr id="3" name="Rectangle 1030"/>
          <p:cNvSpPr>
            <a:spLocks noGrp="1" noChangeArrowheads="1"/>
          </p:cNvSpPr>
          <p:nvPr>
            <p:ph type="sldNum" sz="quarter" idx="11"/>
          </p:nvPr>
        </p:nvSpPr>
        <p:spPr>
          <a:ln/>
        </p:spPr>
        <p:txBody>
          <a:bodyPr/>
          <a:lstStyle>
            <a:lvl1pPr>
              <a:defRPr/>
            </a:lvl1pPr>
          </a:lstStyle>
          <a:p>
            <a:fld id="{80A24083-828B-B946-988D-C8A54567F84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236852236"/>
      </p:ext>
    </p:extLst>
  </p:cSld>
  <p:clrMapOvr>
    <a:masterClrMapping/>
  </p:clrMapOvr>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solidFill>
                <a:srgbClr val="000000"/>
              </a:solidFill>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4892AC1C-61DF-E642-A945-41F64907889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107431049"/>
      </p:ext>
    </p:extLst>
  </p:cSld>
  <p:clrMapOvr>
    <a:masterClrMapping/>
  </p:clrMapOvr>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solidFill>
                <a:srgbClr val="000000"/>
              </a:solidFill>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EFFF1CA2-A9D4-E14A-9B1B-B2B107497F2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311939241"/>
      </p:ext>
    </p:extLst>
  </p:cSld>
  <p:clrMapOvr>
    <a:masterClrMapping/>
  </p:clrMapOvr>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solidFill>
                <a:srgbClr val="000000"/>
              </a:solidFill>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DAD3130C-BC7B-2740-8A2C-D2EB6DCA87E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518482652"/>
      </p:ext>
    </p:extLst>
  </p:cSld>
  <p:clrMapOvr>
    <a:masterClrMapping/>
  </p:clrMapOvr>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solidFill>
                <a:srgbClr val="000000"/>
              </a:solidFill>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F1BC0E45-B36B-8E47-8D8B-001E393455B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19139540"/>
      </p:ext>
    </p:extLst>
  </p:cSld>
  <p:clrMapOvr>
    <a:masterClrMapping/>
  </p:clrMapOvr>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solidFill>
                <a:srgbClr val="000000"/>
              </a:solidFill>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471D7760-C683-B945-A77A-E3E5BA34C2C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87072936"/>
      </p:ext>
    </p:extLst>
  </p:cSld>
  <p:clrMapOvr>
    <a:masterClrMapping/>
  </p:clrMapOvr>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3602728"/>
      </p:ext>
    </p:extLst>
  </p:cSld>
  <p:clrMapOvr>
    <a:masterClrMapping/>
  </p:clrMapOvr>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94513828"/>
      </p:ext>
    </p:extLst>
  </p:cSld>
  <p:clrMapOvr>
    <a:masterClrMapping/>
  </p:clrMapOvr>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80880521"/>
      </p:ext>
    </p:extLst>
  </p:cSld>
  <p:clrMapOvr>
    <a:masterClrMapping/>
  </p:clrMapOvr>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31114622"/>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atin typeface="Aria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700729064"/>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08034063"/>
      </p:ext>
    </p:extLst>
  </p:cSld>
  <p:clrMapOvr>
    <a:masterClrMapping/>
  </p:clrMapOvr>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43564098"/>
      </p:ext>
    </p:extLst>
  </p:cSld>
  <p:clrMapOvr>
    <a:masterClrMapping/>
  </p:clrMapOvr>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23017365"/>
      </p:ext>
    </p:extLst>
  </p:cSld>
  <p:clrMapOvr>
    <a:masterClrMapping/>
  </p:clrMapOvr>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51956822"/>
      </p:ext>
    </p:extLst>
  </p:cSld>
  <p:clrMapOvr>
    <a:masterClrMapping/>
  </p:clrMapOvr>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50849382"/>
      </p:ext>
    </p:extLst>
  </p:cSld>
  <p:clrMapOvr>
    <a:masterClrMapping/>
  </p:clrMapOvr>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65273139"/>
      </p:ext>
    </p:extLst>
  </p:cSld>
  <p:clrMapOvr>
    <a:masterClrMapping/>
  </p:clrMapOvr>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93961338"/>
      </p:ext>
    </p:extLst>
  </p:cSld>
  <p:clrMapOvr>
    <a:masterClrMapping/>
  </p:clrMapOvr>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1483885534"/>
      </p:ext>
    </p:extLst>
  </p:cSld>
  <p:clrMapOvr>
    <a:masterClrMapping/>
  </p:clrMapOvr>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3026118817"/>
      </p:ext>
    </p:extLst>
  </p:cSld>
  <p:clrMapOvr>
    <a:masterClrMapping/>
  </p:clrMapOvr>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3871820497"/>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
        <p:nvSpPr>
          <p:cNvPr id="6" name="Text Placeholder 2"/>
          <p:cNvSpPr>
            <a:spLocks noGrp="1"/>
          </p:cNvSpPr>
          <p:nvPr>
            <p:ph idx="1" hasCustomPrompt="1"/>
          </p:nvPr>
        </p:nvSpPr>
        <p:spPr>
          <a:xfrm>
            <a:off x="457200" y="1161143"/>
            <a:ext cx="8229600" cy="452596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latin typeface="Arial"/>
              </a:defRPr>
            </a:lvl1pPr>
            <a:lvl2pPr>
              <a:defRPr>
                <a:latin typeface="Arial"/>
              </a:defRPr>
            </a:lvl2pPr>
            <a:lvl3pPr>
              <a:defRPr>
                <a:latin typeface="Arial"/>
              </a:defRPr>
            </a:lvl3pPr>
          </a:lstStyle>
          <a:p>
            <a:pPr marL="342900" marR="0" lvl="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pPr>
            <a:r>
              <a:rPr kumimoji="0" lang="en-US" sz="2800" b="0" i="0" u="none" strike="noStrike" kern="1200" cap="none" spc="0" normalizeH="0" baseline="0" noProof="0" dirty="0">
                <a:ln>
                  <a:noFill/>
                </a:ln>
                <a:solidFill>
                  <a:srgbClr val="585858"/>
                </a:solidFill>
                <a:effectLst/>
                <a:uLnTx/>
                <a:uFillTx/>
                <a:latin typeface="Arial"/>
                <a:ea typeface="+mn-ea"/>
                <a:cs typeface="+mn-cs"/>
              </a:rPr>
              <a:t>Click to edit Master text styles</a:t>
            </a:r>
          </a:p>
          <a:p>
            <a:pPr marL="742950" marR="0" lvl="1" indent="-28575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400" b="0" i="0" u="none" strike="noStrike" kern="1200" cap="none" spc="0" normalizeH="0" baseline="0" noProof="0" dirty="0">
                <a:ln>
                  <a:noFill/>
                </a:ln>
                <a:solidFill>
                  <a:srgbClr val="A1A1A1"/>
                </a:solidFill>
                <a:effectLst/>
                <a:uLnTx/>
                <a:uFillTx/>
                <a:latin typeface="Arial"/>
                <a:ea typeface="+mn-ea"/>
                <a:cs typeface="+mn-cs"/>
              </a:rPr>
              <a:t>Second level</a:t>
            </a:r>
          </a:p>
          <a:p>
            <a:pPr marL="1143000" marR="0" lvl="2" indent="-22860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Third level</a:t>
            </a:r>
          </a:p>
        </p:txBody>
      </p:sp>
    </p:spTree>
    <p:extLst>
      <p:ext uri="{BB962C8B-B14F-4D97-AF65-F5344CB8AC3E}">
        <p14:creationId xmlns:p14="http://schemas.microsoft.com/office/powerpoint/2010/main" val="634875511"/>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56759546"/>
      </p:ext>
    </p:extLst>
  </p:cSld>
  <p:clrMapOvr>
    <a:masterClrMapping/>
  </p:clrMapOvr>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805443295"/>
      </p:ext>
    </p:extLst>
  </p:cSld>
  <p:clrMapOvr>
    <a:masterClrMapping/>
  </p:clrMapOvr>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3064212631"/>
      </p:ext>
    </p:extLst>
  </p:cSld>
  <p:clrMapOvr>
    <a:masterClrMapping/>
  </p:clrMapOvr>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1725814789"/>
      </p:ext>
    </p:extLst>
  </p:cSld>
  <p:clrMapOvr>
    <a:masterClrMapping/>
  </p:clrMapOvr>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2867426566"/>
      </p:ext>
    </p:extLst>
  </p:cSld>
  <p:clrMapOvr>
    <a:masterClrMapping/>
  </p:clrMapOvr>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2909356465"/>
      </p:ext>
    </p:extLst>
  </p:cSld>
  <p:clrMapOvr>
    <a:masterClrMapping/>
  </p:clrMapOvr>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2158527981"/>
      </p:ext>
    </p:extLst>
  </p:cSld>
  <p:clrMapOvr>
    <a:masterClrMapping/>
  </p:clrMapOvr>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3222406402"/>
      </p:ext>
    </p:extLst>
  </p:cSld>
  <p:clrMapOvr>
    <a:masterClrMapping/>
  </p:clrMapOvr>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 y="762001"/>
            <a:ext cx="8839200" cy="3048001"/>
          </a:xfrm>
        </p:spPr>
        <p:txBody>
          <a:bodyPr/>
          <a:lstStyle>
            <a:lvl1pPr algn="ctr">
              <a:defRPr sz="3600" spc="-90" baseline="0">
                <a:solidFill>
                  <a:schemeClr val="accent5">
                    <a:lumMod val="75000"/>
                  </a:schemeClr>
                </a:solidFill>
              </a:defRPr>
            </a:lvl1pPr>
          </a:lstStyle>
          <a:p>
            <a:r>
              <a:rPr lang="en-US" dirty="0"/>
              <a:t>Click to edit Master title style</a:t>
            </a:r>
          </a:p>
        </p:txBody>
      </p:sp>
      <p:sp>
        <p:nvSpPr>
          <p:cNvPr id="3" name="Subtitle 2"/>
          <p:cNvSpPr>
            <a:spLocks noGrp="1"/>
          </p:cNvSpPr>
          <p:nvPr>
            <p:ph type="subTitle" idx="1"/>
          </p:nvPr>
        </p:nvSpPr>
        <p:spPr>
          <a:xfrm>
            <a:off x="152400" y="3886200"/>
            <a:ext cx="8839200" cy="2209800"/>
          </a:xfrm>
        </p:spPr>
        <p:txBody>
          <a:bodyPr anchor="ctr" anchorCtr="0"/>
          <a:lstStyle>
            <a:lvl1pPr marL="0" indent="0" algn="ctr">
              <a:buNone/>
              <a:defRPr>
                <a:solidFill>
                  <a:srgbClr val="696969"/>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Slide Number Placeholder 5"/>
          <p:cNvSpPr>
            <a:spLocks noGrp="1"/>
          </p:cNvSpPr>
          <p:nvPr>
            <p:ph type="sldNum" sz="quarter" idx="10"/>
          </p:nvPr>
        </p:nvSpPr>
        <p:spPr/>
        <p:txBody>
          <a:bodyPr/>
          <a:lstStyle>
            <a:lvl1pPr>
              <a:defRPr>
                <a:solidFill>
                  <a:srgbClr val="D4D4D4"/>
                </a:solidFill>
              </a:defRPr>
            </a:lvl1pPr>
          </a:lstStyle>
          <a:p>
            <a:fld id="{C0114C80-A684-4FC2-9290-3D6457BFA549}" type="slidenum">
              <a:rPr lang="en-US" altLang="en-US" smtClean="0"/>
              <a:pPr/>
              <a:t>‹#›</a:t>
            </a:fld>
            <a:r>
              <a:rPr lang="en-US" altLang="en-US" dirty="0"/>
              <a:t> </a:t>
            </a:r>
          </a:p>
        </p:txBody>
      </p:sp>
      <p:sp>
        <p:nvSpPr>
          <p:cNvPr id="12" name="Rectangle 11"/>
          <p:cNvSpPr>
            <a:spLocks noChangeAspect="1"/>
          </p:cNvSpPr>
          <p:nvPr userDrawn="1"/>
        </p:nvSpPr>
        <p:spPr>
          <a:xfrm>
            <a:off x="81619" y="222528"/>
            <a:ext cx="1326783" cy="219456"/>
          </a:xfrm>
          <a:prstGeom prst="rect">
            <a:avLst/>
          </a:prstGeom>
          <a:blipFill dpi="0" rotWithShape="1">
            <a:blip r:embed="rId2">
              <a:extLst>
                <a:ext uri="{BEBA8EAE-BF5A-486C-A8C5-ECC9F3942E4B}">
                  <a14:imgProps xmlns:a14="http://schemas.microsoft.com/office/drawing/2010/main">
                    <a14:imgLayer r:embed="rId3">
                      <a14:imgEffect>
                        <a14:artisticGlowEdges/>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28955" y="237744"/>
            <a:ext cx="2724912" cy="242414"/>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val="0"/>
              </a:ext>
            </a:extLst>
          </a:blip>
          <a:srcRect l="19151" t="1289" r="16217"/>
          <a:stretch/>
        </p:blipFill>
        <p:spPr>
          <a:xfrm>
            <a:off x="6174420" y="28574"/>
            <a:ext cx="704849" cy="615135"/>
          </a:xfrm>
          <a:prstGeom prst="rect">
            <a:avLst/>
          </a:prstGeom>
        </p:spPr>
      </p:pic>
    </p:spTree>
    <p:extLst>
      <p:ext uri="{BB962C8B-B14F-4D97-AF65-F5344CB8AC3E}">
        <p14:creationId xmlns:p14="http://schemas.microsoft.com/office/powerpoint/2010/main" val="3007627986"/>
      </p:ext>
    </p:extLst>
  </p:cSld>
  <p:clrMapOvr>
    <a:masterClrMapping/>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a:solidFill>
                  <a:srgbClr val="404040"/>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p:cNvSpPr>
            <a:spLocks noGrp="1"/>
          </p:cNvSpPr>
          <p:nvPr>
            <p:ph type="ftr" sz="quarter" idx="10"/>
          </p:nvPr>
        </p:nvSpPr>
        <p:spPr>
          <a:xfrm>
            <a:off x="2171700" y="6096000"/>
            <a:ext cx="6972300" cy="228600"/>
          </a:xfrm>
        </p:spPr>
        <p:txBody>
          <a:bodyPr/>
          <a:lstStyle>
            <a:lvl1pPr>
              <a:defRPr/>
            </a:lvl1pPr>
          </a:lstStyle>
          <a:p>
            <a:pPr>
              <a:defRPr/>
            </a:pPr>
            <a:endParaRPr lang="en-US"/>
          </a:p>
        </p:txBody>
      </p:sp>
      <p:sp>
        <p:nvSpPr>
          <p:cNvPr id="5" name="Slide Number Placeholder 5"/>
          <p:cNvSpPr>
            <a:spLocks noGrp="1"/>
          </p:cNvSpPr>
          <p:nvPr>
            <p:ph type="sldNum" sz="quarter" idx="11"/>
          </p:nvPr>
        </p:nvSpPr>
        <p:spPr/>
        <p:txBody>
          <a:bodyPr/>
          <a:lstStyle>
            <a:lvl1pPr>
              <a:defRPr/>
            </a:lvl1pPr>
          </a:lstStyle>
          <a:p>
            <a:fld id="{56E643E9-8232-44D4-8A76-E691A7C80D3B}" type="slidenum">
              <a:rPr lang="en-US" altLang="en-US" smtClean="0"/>
              <a:pPr/>
              <a:t>‹#›</a:t>
            </a:fld>
            <a:r>
              <a:rPr lang="en-US" altLang="en-US" dirty="0"/>
              <a:t> </a:t>
            </a:r>
          </a:p>
        </p:txBody>
      </p:sp>
    </p:spTree>
    <p:extLst>
      <p:ext uri="{BB962C8B-B14F-4D97-AF65-F5344CB8AC3E}">
        <p14:creationId xmlns:p14="http://schemas.microsoft.com/office/powerpoint/2010/main" val="267154783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343345180"/>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2" name="Rectangle 11"/>
          <p:cNvSpPr/>
          <p:nvPr userDrawn="1"/>
        </p:nvSpPr>
        <p:spPr>
          <a:xfrm>
            <a:off x="0" y="609600"/>
            <a:ext cx="9144000" cy="6202363"/>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698500" y="685800"/>
            <a:ext cx="7772400" cy="4800600"/>
          </a:xfrm>
        </p:spPr>
        <p:txBody>
          <a:bodyPr anchorCtr="1"/>
          <a:lstStyle>
            <a:lvl1pPr algn="ctr">
              <a:defRPr sz="3600" b="0" cap="none" spc="-150" baseline="0">
                <a:solidFill>
                  <a:schemeClr val="accent5">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698500" y="4572000"/>
            <a:ext cx="7772400" cy="82550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10" name="Footer Placeholder 4"/>
          <p:cNvSpPr>
            <a:spLocks noGrp="1"/>
          </p:cNvSpPr>
          <p:nvPr>
            <p:ph type="ftr" sz="quarter" idx="10"/>
          </p:nvPr>
        </p:nvSpPr>
        <p:spPr/>
        <p:txBody>
          <a:bodyPr/>
          <a:lstStyle>
            <a:lvl1pPr>
              <a:defRPr/>
            </a:lvl1pPr>
          </a:lstStyle>
          <a:p>
            <a:pPr>
              <a:defRPr/>
            </a:pPr>
            <a:endParaRPr lang="en-US"/>
          </a:p>
        </p:txBody>
      </p:sp>
      <p:sp>
        <p:nvSpPr>
          <p:cNvPr id="11" name="Slide Number Placeholder 5"/>
          <p:cNvSpPr>
            <a:spLocks noGrp="1"/>
          </p:cNvSpPr>
          <p:nvPr>
            <p:ph type="sldNum" sz="quarter" idx="11"/>
          </p:nvPr>
        </p:nvSpPr>
        <p:spPr/>
        <p:txBody>
          <a:bodyPr/>
          <a:lstStyle>
            <a:lvl1pPr>
              <a:defRPr/>
            </a:lvl1pPr>
          </a:lstStyle>
          <a:p>
            <a:fld id="{1252D094-1F6F-4D58-85D9-7DD94883DE43}" type="slidenum">
              <a:rPr lang="en-US" altLang="en-US" smtClean="0"/>
              <a:pPr/>
              <a:t>‹#›</a:t>
            </a:fld>
            <a:endParaRPr lang="en-US" altLang="en-US" dirty="0"/>
          </a:p>
        </p:txBody>
      </p:sp>
    </p:spTree>
    <p:extLst>
      <p:ext uri="{BB962C8B-B14F-4D97-AF65-F5344CB8AC3E}">
        <p14:creationId xmlns:p14="http://schemas.microsoft.com/office/powerpoint/2010/main" val="644502454"/>
      </p:ext>
    </p:extLst>
  </p:cSld>
  <p:clrMapOvr>
    <a:masterClrMapping/>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 y="838200"/>
            <a:ext cx="4343400" cy="5105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838200"/>
            <a:ext cx="4343400" cy="5105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pPr>
              <a:defRPr/>
            </a:pPr>
            <a:endParaRPr lang="en-US"/>
          </a:p>
        </p:txBody>
      </p:sp>
      <p:sp>
        <p:nvSpPr>
          <p:cNvPr id="6" name="Slide Number Placeholder 5"/>
          <p:cNvSpPr>
            <a:spLocks noGrp="1"/>
          </p:cNvSpPr>
          <p:nvPr>
            <p:ph type="sldNum" sz="quarter" idx="11"/>
          </p:nvPr>
        </p:nvSpPr>
        <p:spPr/>
        <p:txBody>
          <a:bodyPr/>
          <a:lstStyle>
            <a:lvl1pPr>
              <a:defRPr/>
            </a:lvl1pPr>
          </a:lstStyle>
          <a:p>
            <a:fld id="{D2B8100E-AEB3-45CD-B31C-E5D9AB46F8E2}" type="slidenum">
              <a:rPr lang="en-US" altLang="en-US" smtClean="0"/>
              <a:pPr/>
              <a:t>‹#›</a:t>
            </a:fld>
            <a:endParaRPr lang="en-US" altLang="en-US" dirty="0"/>
          </a:p>
        </p:txBody>
      </p:sp>
    </p:spTree>
    <p:extLst>
      <p:ext uri="{BB962C8B-B14F-4D97-AF65-F5344CB8AC3E}">
        <p14:creationId xmlns:p14="http://schemas.microsoft.com/office/powerpoint/2010/main" val="1397292789"/>
      </p:ext>
    </p:extLst>
  </p:cSld>
  <p:clrMapOvr>
    <a:masterClrMapping/>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2400" y="838200"/>
            <a:ext cx="4344988" cy="68580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52400" y="1524000"/>
            <a:ext cx="4344988" cy="441960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838200"/>
            <a:ext cx="4346575" cy="68580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524000"/>
            <a:ext cx="4346575" cy="441960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p:cNvSpPr>
            <a:spLocks noGrp="1"/>
          </p:cNvSpPr>
          <p:nvPr>
            <p:ph type="ftr" sz="quarter" idx="10"/>
          </p:nvPr>
        </p:nvSpPr>
        <p:spPr/>
        <p:txBody>
          <a:bodyPr/>
          <a:lstStyle>
            <a:lvl1pPr>
              <a:defRPr/>
            </a:lvl1pPr>
          </a:lstStyle>
          <a:p>
            <a:pPr>
              <a:defRPr/>
            </a:pPr>
            <a:endParaRPr lang="en-US"/>
          </a:p>
        </p:txBody>
      </p:sp>
      <p:sp>
        <p:nvSpPr>
          <p:cNvPr id="8" name="Slide Number Placeholder 5"/>
          <p:cNvSpPr>
            <a:spLocks noGrp="1"/>
          </p:cNvSpPr>
          <p:nvPr>
            <p:ph type="sldNum" sz="quarter" idx="11"/>
          </p:nvPr>
        </p:nvSpPr>
        <p:spPr/>
        <p:txBody>
          <a:bodyPr/>
          <a:lstStyle>
            <a:lvl1pPr>
              <a:defRPr/>
            </a:lvl1pPr>
          </a:lstStyle>
          <a:p>
            <a:r>
              <a:rPr lang="en-US" altLang="en-US" dirty="0"/>
              <a:t>Page </a:t>
            </a:r>
            <a:fld id="{B98A4ED6-624C-4BEA-BCDE-327289EF7D9F}" type="slidenum">
              <a:rPr lang="en-US" altLang="en-US"/>
              <a:pPr/>
              <a:t>‹#›</a:t>
            </a:fld>
            <a:r>
              <a:rPr lang="en-US" altLang="en-US" dirty="0"/>
              <a:t> of 35</a:t>
            </a:r>
          </a:p>
        </p:txBody>
      </p:sp>
    </p:spTree>
    <p:extLst>
      <p:ext uri="{BB962C8B-B14F-4D97-AF65-F5344CB8AC3E}">
        <p14:creationId xmlns:p14="http://schemas.microsoft.com/office/powerpoint/2010/main" val="379968734"/>
      </p:ext>
    </p:extLst>
  </p:cSld>
  <p:clrMapOvr>
    <a:masterClrMapping/>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4"/>
          <p:cNvSpPr>
            <a:spLocks noGrp="1"/>
          </p:cNvSpPr>
          <p:nvPr>
            <p:ph type="ftr" sz="quarter" idx="10"/>
          </p:nvPr>
        </p:nvSpPr>
        <p:spPr/>
        <p:txBody>
          <a:bodyPr/>
          <a:lstStyle>
            <a:lvl1pPr>
              <a:defRPr/>
            </a:lvl1pPr>
          </a:lstStyle>
          <a:p>
            <a:pPr>
              <a:defRPr/>
            </a:pPr>
            <a:endParaRPr lang="en-US"/>
          </a:p>
        </p:txBody>
      </p:sp>
      <p:sp>
        <p:nvSpPr>
          <p:cNvPr id="4" name="Slide Number Placeholder 5"/>
          <p:cNvSpPr>
            <a:spLocks noGrp="1"/>
          </p:cNvSpPr>
          <p:nvPr>
            <p:ph type="sldNum" sz="quarter" idx="11"/>
          </p:nvPr>
        </p:nvSpPr>
        <p:spPr/>
        <p:txBody>
          <a:bodyPr/>
          <a:lstStyle>
            <a:lvl1pPr>
              <a:defRPr/>
            </a:lvl1pPr>
          </a:lstStyle>
          <a:p>
            <a:r>
              <a:rPr lang="en-US" altLang="en-US" dirty="0"/>
              <a:t>Page </a:t>
            </a:r>
            <a:fld id="{AB72A377-ED4A-4672-A396-DD11146850F5}" type="slidenum">
              <a:rPr lang="en-US" altLang="en-US"/>
              <a:pPr/>
              <a:t>‹#›</a:t>
            </a:fld>
            <a:r>
              <a:rPr lang="en-US" altLang="en-US" dirty="0"/>
              <a:t> of 35</a:t>
            </a:r>
          </a:p>
        </p:txBody>
      </p:sp>
    </p:spTree>
    <p:extLst>
      <p:ext uri="{BB962C8B-B14F-4D97-AF65-F5344CB8AC3E}">
        <p14:creationId xmlns:p14="http://schemas.microsoft.com/office/powerpoint/2010/main" val="1038917882"/>
      </p:ext>
    </p:extLst>
  </p:cSld>
  <p:clrMapOvr>
    <a:masterClrMapping/>
  </p:clrMapOvr>
  <p:transition>
    <p:fade/>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
        <p:nvSpPr>
          <p:cNvPr id="3" name="Slide Number Placeholder 5"/>
          <p:cNvSpPr>
            <a:spLocks noGrp="1"/>
          </p:cNvSpPr>
          <p:nvPr>
            <p:ph type="sldNum" sz="quarter" idx="11"/>
          </p:nvPr>
        </p:nvSpPr>
        <p:spPr/>
        <p:txBody>
          <a:bodyPr/>
          <a:lstStyle>
            <a:lvl1pPr>
              <a:defRPr/>
            </a:lvl1pPr>
          </a:lstStyle>
          <a:p>
            <a:r>
              <a:rPr lang="en-US" altLang="en-US" dirty="0"/>
              <a:t>Page </a:t>
            </a:r>
            <a:fld id="{A4A31649-8929-48A0-9489-E8D4C8D91F05}" type="slidenum">
              <a:rPr lang="en-US" altLang="en-US"/>
              <a:pPr/>
              <a:t>‹#›</a:t>
            </a:fld>
            <a:r>
              <a:rPr lang="en-US" altLang="en-US" dirty="0"/>
              <a:t> of 35</a:t>
            </a:r>
          </a:p>
        </p:txBody>
      </p:sp>
    </p:spTree>
    <p:extLst>
      <p:ext uri="{BB962C8B-B14F-4D97-AF65-F5344CB8AC3E}">
        <p14:creationId xmlns:p14="http://schemas.microsoft.com/office/powerpoint/2010/main" val="2040744039"/>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401" y="838200"/>
            <a:ext cx="3313113" cy="1143000"/>
          </a:xfrm>
        </p:spPr>
        <p:txBody>
          <a:bodyPr anchor="b"/>
          <a:lstStyle>
            <a:lvl1pPr algn="l">
              <a:defRPr sz="1500" b="1"/>
            </a:lvl1pPr>
          </a:lstStyle>
          <a:p>
            <a:r>
              <a:rPr lang="en-US"/>
              <a:t>Click to edit Master title style</a:t>
            </a:r>
            <a:endParaRPr lang="en-US" dirty="0"/>
          </a:p>
        </p:txBody>
      </p:sp>
      <p:sp>
        <p:nvSpPr>
          <p:cNvPr id="3" name="Content Placeholder 2"/>
          <p:cNvSpPr>
            <a:spLocks noGrp="1"/>
          </p:cNvSpPr>
          <p:nvPr>
            <p:ph idx="1"/>
          </p:nvPr>
        </p:nvSpPr>
        <p:spPr>
          <a:xfrm>
            <a:off x="3575050" y="838201"/>
            <a:ext cx="5416550" cy="510540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2401" y="1981200"/>
            <a:ext cx="3313113" cy="396240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pPr>
              <a:defRPr/>
            </a:pPr>
            <a:endParaRPr lang="en-US"/>
          </a:p>
        </p:txBody>
      </p:sp>
      <p:sp>
        <p:nvSpPr>
          <p:cNvPr id="6" name="Slide Number Placeholder 5"/>
          <p:cNvSpPr>
            <a:spLocks noGrp="1"/>
          </p:cNvSpPr>
          <p:nvPr>
            <p:ph type="sldNum" sz="quarter" idx="11"/>
          </p:nvPr>
        </p:nvSpPr>
        <p:spPr/>
        <p:txBody>
          <a:bodyPr/>
          <a:lstStyle>
            <a:lvl1pPr>
              <a:defRPr/>
            </a:lvl1pPr>
          </a:lstStyle>
          <a:p>
            <a:r>
              <a:rPr lang="en-US" altLang="en-US" dirty="0"/>
              <a:t>Page </a:t>
            </a:r>
            <a:fld id="{3E8FA7CC-2CE5-41D8-B4C4-AD442D4B12B0}" type="slidenum">
              <a:rPr lang="en-US" altLang="en-US"/>
              <a:pPr/>
              <a:t>‹#›</a:t>
            </a:fld>
            <a:r>
              <a:rPr lang="en-US" altLang="en-US" dirty="0"/>
              <a:t> of 35</a:t>
            </a:r>
          </a:p>
        </p:txBody>
      </p:sp>
    </p:spTree>
    <p:extLst>
      <p:ext uri="{BB962C8B-B14F-4D97-AF65-F5344CB8AC3E}">
        <p14:creationId xmlns:p14="http://schemas.microsoft.com/office/powerpoint/2010/main" val="1780895428"/>
      </p:ext>
    </p:extLst>
  </p:cSld>
  <p:clrMapOvr>
    <a:masterClrMapping/>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5720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762001"/>
            <a:ext cx="5486400" cy="3810001"/>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51387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pPr>
              <a:defRPr/>
            </a:pPr>
            <a:endParaRPr lang="en-US"/>
          </a:p>
        </p:txBody>
      </p:sp>
      <p:sp>
        <p:nvSpPr>
          <p:cNvPr id="6" name="Slide Number Placeholder 5"/>
          <p:cNvSpPr>
            <a:spLocks noGrp="1"/>
          </p:cNvSpPr>
          <p:nvPr>
            <p:ph type="sldNum" sz="quarter" idx="11"/>
          </p:nvPr>
        </p:nvSpPr>
        <p:spPr/>
        <p:txBody>
          <a:bodyPr/>
          <a:lstStyle>
            <a:lvl1pPr>
              <a:defRPr/>
            </a:lvl1pPr>
          </a:lstStyle>
          <a:p>
            <a:r>
              <a:rPr lang="en-US" altLang="en-US" dirty="0"/>
              <a:t>Page </a:t>
            </a:r>
            <a:fld id="{FC7E1FD5-A6B1-43EF-B5D9-E1445DE766F6}" type="slidenum">
              <a:rPr lang="en-US" altLang="en-US"/>
              <a:pPr/>
              <a:t>‹#›</a:t>
            </a:fld>
            <a:r>
              <a:rPr lang="en-US" altLang="en-US" dirty="0"/>
              <a:t> of 35</a:t>
            </a:r>
          </a:p>
        </p:txBody>
      </p:sp>
    </p:spTree>
    <p:extLst>
      <p:ext uri="{BB962C8B-B14F-4D97-AF65-F5344CB8AC3E}">
        <p14:creationId xmlns:p14="http://schemas.microsoft.com/office/powerpoint/2010/main" val="12268444"/>
      </p:ext>
    </p:extLst>
  </p:cSld>
  <p:clrMapOvr>
    <a:masterClrMapping/>
  </p:clrMapOvr>
  <p:transition>
    <p:fade/>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10"/>
          </p:nvPr>
        </p:nvSpPr>
        <p:spPr/>
        <p:txBody>
          <a:bodyPr/>
          <a:lstStyle>
            <a:lvl1pPr>
              <a:defRPr/>
            </a:lvl1pPr>
          </a:lstStyle>
          <a:p>
            <a:pPr>
              <a:defRPr/>
            </a:pPr>
            <a:endParaRPr lang="en-US"/>
          </a:p>
        </p:txBody>
      </p:sp>
      <p:sp>
        <p:nvSpPr>
          <p:cNvPr id="5" name="Slide Number Placeholder 5"/>
          <p:cNvSpPr>
            <a:spLocks noGrp="1"/>
          </p:cNvSpPr>
          <p:nvPr>
            <p:ph type="sldNum" sz="quarter" idx="11"/>
          </p:nvPr>
        </p:nvSpPr>
        <p:spPr/>
        <p:txBody>
          <a:bodyPr/>
          <a:lstStyle>
            <a:lvl1pPr>
              <a:defRPr/>
            </a:lvl1pPr>
          </a:lstStyle>
          <a:p>
            <a:r>
              <a:rPr lang="en-US" altLang="en-US" dirty="0"/>
              <a:t>Page </a:t>
            </a:r>
            <a:fld id="{D0BF8F6E-232C-4479-8873-848D6BC8E6C3}" type="slidenum">
              <a:rPr lang="en-US" altLang="en-US"/>
              <a:pPr/>
              <a:t>‹#›</a:t>
            </a:fld>
            <a:r>
              <a:rPr lang="en-US" altLang="en-US" dirty="0"/>
              <a:t> of 35</a:t>
            </a:r>
          </a:p>
        </p:txBody>
      </p:sp>
    </p:spTree>
    <p:extLst>
      <p:ext uri="{BB962C8B-B14F-4D97-AF65-F5344CB8AC3E}">
        <p14:creationId xmlns:p14="http://schemas.microsoft.com/office/powerpoint/2010/main" val="183541396"/>
      </p:ext>
    </p:extLst>
  </p:cSld>
  <p:clrMapOvr>
    <a:masterClrMapping/>
  </p:clrMapOvr>
  <p:transition>
    <p:fade/>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838202"/>
            <a:ext cx="2057400" cy="51054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838201"/>
            <a:ext cx="6629400" cy="51054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10"/>
          </p:nvPr>
        </p:nvSpPr>
        <p:spPr/>
        <p:txBody>
          <a:bodyPr/>
          <a:lstStyle>
            <a:lvl1pPr>
              <a:defRPr/>
            </a:lvl1pPr>
          </a:lstStyle>
          <a:p>
            <a:pPr>
              <a:defRPr/>
            </a:pPr>
            <a:endParaRPr lang="en-US"/>
          </a:p>
        </p:txBody>
      </p:sp>
      <p:sp>
        <p:nvSpPr>
          <p:cNvPr id="5" name="Slide Number Placeholder 5"/>
          <p:cNvSpPr>
            <a:spLocks noGrp="1"/>
          </p:cNvSpPr>
          <p:nvPr>
            <p:ph type="sldNum" sz="quarter" idx="11"/>
          </p:nvPr>
        </p:nvSpPr>
        <p:spPr/>
        <p:txBody>
          <a:bodyPr/>
          <a:lstStyle>
            <a:lvl1pPr>
              <a:defRPr/>
            </a:lvl1pPr>
          </a:lstStyle>
          <a:p>
            <a:r>
              <a:rPr lang="en-US" altLang="en-US" dirty="0"/>
              <a:t>Page </a:t>
            </a:r>
            <a:fld id="{8C84A859-EC2B-4CC2-841B-A4A94D4856AA}" type="slidenum">
              <a:rPr lang="en-US" altLang="en-US"/>
              <a:pPr/>
              <a:t>‹#›</a:t>
            </a:fld>
            <a:r>
              <a:rPr lang="en-US" altLang="en-US" dirty="0"/>
              <a:t> of 35</a:t>
            </a:r>
          </a:p>
        </p:txBody>
      </p:sp>
    </p:spTree>
    <p:extLst>
      <p:ext uri="{BB962C8B-B14F-4D97-AF65-F5344CB8AC3E}">
        <p14:creationId xmlns:p14="http://schemas.microsoft.com/office/powerpoint/2010/main" val="1391139221"/>
      </p:ext>
    </p:extLst>
  </p:cSld>
  <p:clrMapOvr>
    <a:masterClrMapping/>
  </p:clrMapOvr>
  <p:transition>
    <p:fade/>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a:extLst>
              <a:ext uri="{FF2B5EF4-FFF2-40B4-BE49-F238E27FC236}">
                <a16:creationId xmlns:a16="http://schemas.microsoft.com/office/drawing/2014/main" id="{9D4990C3-AFD6-714F-9B03-BC4195478FF4}"/>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5E7FB765-34D1-DF41-8747-11911A693F16}"/>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B4B110D5-34A8-9B4C-BDB5-1EB7B2FE1E4C}"/>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3BBE6A7F-C792-7D49-BE9F-D64860B6D1BB}"/>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solidFill>
                  <a:srgbClr val="000000"/>
                </a:solidFill>
                <a:latin typeface="Garamond" pitchFamily="18" charset="0"/>
                <a:ea typeface="+mn-ea"/>
              </a:defRPr>
            </a:lvl1pPr>
          </a:lstStyle>
          <a:p>
            <a:pPr>
              <a:defRPr/>
            </a:pPr>
            <a:endParaRPr lang="en-US" altLang="en-US"/>
          </a:p>
        </p:txBody>
      </p:sp>
      <p:sp>
        <p:nvSpPr>
          <p:cNvPr id="8" name="Rectangle 5">
            <a:extLst>
              <a:ext uri="{FF2B5EF4-FFF2-40B4-BE49-F238E27FC236}">
                <a16:creationId xmlns:a16="http://schemas.microsoft.com/office/drawing/2014/main" id="{6E2D44EE-9CAA-254F-8FE6-8F96AE6ECC7E}"/>
              </a:ext>
            </a:extLst>
          </p:cNvPr>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a:extLst>
              <a:ext uri="{FF2B5EF4-FFF2-40B4-BE49-F238E27FC236}">
                <a16:creationId xmlns:a16="http://schemas.microsoft.com/office/drawing/2014/main" id="{B6FACBA1-D57B-B34E-ACFE-02435ADE91AC}"/>
              </a:ext>
            </a:extLst>
          </p:cNvPr>
          <p:cNvSpPr>
            <a:spLocks noGrp="1" noChangeArrowheads="1"/>
          </p:cNvSpPr>
          <p:nvPr>
            <p:ph type="sldNum" sz="quarter" idx="12"/>
          </p:nvPr>
        </p:nvSpPr>
        <p:spPr/>
        <p:txBody>
          <a:bodyPr/>
          <a:lstStyle>
            <a:lvl1pPr>
              <a:defRPr sz="1200"/>
            </a:lvl1pPr>
          </a:lstStyle>
          <a:p>
            <a:pPr>
              <a:defRPr/>
            </a:pPr>
            <a:fld id="{FC0F87B4-4192-F646-81F8-2C0C7A260D4A}" type="slidenum">
              <a:rPr lang="en-US" altLang="en-US"/>
              <a:pPr>
                <a:defRPr/>
              </a:pPr>
              <a:t>‹#›</a:t>
            </a:fld>
            <a:endParaRPr lang="en-US" altLang="en-US"/>
          </a:p>
        </p:txBody>
      </p:sp>
    </p:spTree>
    <p:extLst>
      <p:ext uri="{BB962C8B-B14F-4D97-AF65-F5344CB8AC3E}">
        <p14:creationId xmlns:p14="http://schemas.microsoft.com/office/powerpoint/2010/main" val="205663031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37557"/>
            <a:ext cx="5486400" cy="4114800"/>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252357"/>
            <a:ext cx="5486400" cy="804862"/>
          </a:xfrm>
          <a:prstGeom prst="rect">
            <a:avLst/>
          </a:prstGeo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1733082049"/>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E2D45177-2B41-9444-90E4-C2791D94B0D1}"/>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E10195A5-F3C2-4344-8977-0F2E9531C2BE}"/>
              </a:ext>
            </a:extLst>
          </p:cNvPr>
          <p:cNvSpPr>
            <a:spLocks noGrp="1" noChangeArrowheads="1"/>
          </p:cNvSpPr>
          <p:nvPr>
            <p:ph type="sldNum" sz="quarter" idx="11"/>
          </p:nvPr>
        </p:nvSpPr>
        <p:spPr/>
        <p:txBody>
          <a:bodyPr/>
          <a:lstStyle>
            <a:lvl1pPr>
              <a:defRPr/>
            </a:lvl1pPr>
          </a:lstStyle>
          <a:p>
            <a:pPr>
              <a:defRPr/>
            </a:pPr>
            <a:fld id="{1DC6311B-B26C-1843-8F22-1D34BAB78CFD}" type="slidenum">
              <a:rPr lang="en-US" altLang="en-US"/>
              <a:pPr>
                <a:defRPr/>
              </a:pPr>
              <a:t>‹#›</a:t>
            </a:fld>
            <a:endParaRPr lang="en-US" altLang="en-US"/>
          </a:p>
        </p:txBody>
      </p:sp>
    </p:spTree>
    <p:extLst>
      <p:ext uri="{BB962C8B-B14F-4D97-AF65-F5344CB8AC3E}">
        <p14:creationId xmlns:p14="http://schemas.microsoft.com/office/powerpoint/2010/main" val="3789875549"/>
      </p:ext>
    </p:extLst>
  </p:cSld>
  <p:clrMapOvr>
    <a:masterClrMapping/>
  </p:clrMapOvr>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B34E7E05-FA4E-BD44-9157-DED716661F55}"/>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7401F7CF-5DCE-214C-9FA5-2C32D5D021D4}"/>
              </a:ext>
            </a:extLst>
          </p:cNvPr>
          <p:cNvSpPr>
            <a:spLocks noGrp="1" noChangeArrowheads="1"/>
          </p:cNvSpPr>
          <p:nvPr>
            <p:ph type="sldNum" sz="quarter" idx="11"/>
          </p:nvPr>
        </p:nvSpPr>
        <p:spPr/>
        <p:txBody>
          <a:bodyPr/>
          <a:lstStyle>
            <a:lvl1pPr>
              <a:defRPr/>
            </a:lvl1pPr>
          </a:lstStyle>
          <a:p>
            <a:pPr>
              <a:defRPr/>
            </a:pPr>
            <a:fld id="{129BB808-EEB4-FC44-8F4F-57765C46179B}" type="slidenum">
              <a:rPr lang="en-US" altLang="en-US"/>
              <a:pPr>
                <a:defRPr/>
              </a:pPr>
              <a:t>‹#›</a:t>
            </a:fld>
            <a:endParaRPr lang="en-US" altLang="en-US"/>
          </a:p>
        </p:txBody>
      </p:sp>
    </p:spTree>
    <p:extLst>
      <p:ext uri="{BB962C8B-B14F-4D97-AF65-F5344CB8AC3E}">
        <p14:creationId xmlns:p14="http://schemas.microsoft.com/office/powerpoint/2010/main" val="1477257057"/>
      </p:ext>
    </p:extLst>
  </p:cSld>
  <p:clrMapOvr>
    <a:masterClrMapping/>
  </p:clrMapOvr>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28AB8189-9772-5A48-BB64-467914A6E3F3}"/>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a:extLst>
              <a:ext uri="{FF2B5EF4-FFF2-40B4-BE49-F238E27FC236}">
                <a16:creationId xmlns:a16="http://schemas.microsoft.com/office/drawing/2014/main" id="{01BB8798-0F73-F747-A8B5-AF2F7E5E597B}"/>
              </a:ext>
            </a:extLst>
          </p:cNvPr>
          <p:cNvSpPr>
            <a:spLocks noGrp="1" noChangeArrowheads="1"/>
          </p:cNvSpPr>
          <p:nvPr>
            <p:ph type="sldNum" sz="quarter" idx="11"/>
          </p:nvPr>
        </p:nvSpPr>
        <p:spPr/>
        <p:txBody>
          <a:bodyPr/>
          <a:lstStyle>
            <a:lvl1pPr>
              <a:defRPr/>
            </a:lvl1pPr>
          </a:lstStyle>
          <a:p>
            <a:pPr>
              <a:defRPr/>
            </a:pPr>
            <a:fld id="{D2AF28AE-7D1E-BE4E-86DC-06E8116516B3}" type="slidenum">
              <a:rPr lang="en-US" altLang="en-US"/>
              <a:pPr>
                <a:defRPr/>
              </a:pPr>
              <a:t>‹#›</a:t>
            </a:fld>
            <a:endParaRPr lang="en-US" altLang="en-US"/>
          </a:p>
        </p:txBody>
      </p:sp>
    </p:spTree>
    <p:extLst>
      <p:ext uri="{BB962C8B-B14F-4D97-AF65-F5344CB8AC3E}">
        <p14:creationId xmlns:p14="http://schemas.microsoft.com/office/powerpoint/2010/main" val="3798557414"/>
      </p:ext>
    </p:extLst>
  </p:cSld>
  <p:clrMapOvr>
    <a:masterClrMapping/>
  </p:clrMapOvr>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A276BE32-1F40-2F4E-B395-BF76BF71EDB6}"/>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a:extLst>
              <a:ext uri="{FF2B5EF4-FFF2-40B4-BE49-F238E27FC236}">
                <a16:creationId xmlns:a16="http://schemas.microsoft.com/office/drawing/2014/main" id="{A64503EE-C424-EF40-B233-E3ABF2AFC1C9}"/>
              </a:ext>
            </a:extLst>
          </p:cNvPr>
          <p:cNvSpPr>
            <a:spLocks noGrp="1" noChangeArrowheads="1"/>
          </p:cNvSpPr>
          <p:nvPr>
            <p:ph type="sldNum" sz="quarter" idx="11"/>
          </p:nvPr>
        </p:nvSpPr>
        <p:spPr/>
        <p:txBody>
          <a:bodyPr/>
          <a:lstStyle>
            <a:lvl1pPr>
              <a:defRPr/>
            </a:lvl1pPr>
          </a:lstStyle>
          <a:p>
            <a:pPr>
              <a:defRPr/>
            </a:pPr>
            <a:fld id="{C1A35D18-7AB3-D940-8828-F8281319B3A9}" type="slidenum">
              <a:rPr lang="en-US" altLang="en-US"/>
              <a:pPr>
                <a:defRPr/>
              </a:pPr>
              <a:t>‹#›</a:t>
            </a:fld>
            <a:endParaRPr lang="en-US" altLang="en-US"/>
          </a:p>
        </p:txBody>
      </p:sp>
    </p:spTree>
    <p:extLst>
      <p:ext uri="{BB962C8B-B14F-4D97-AF65-F5344CB8AC3E}">
        <p14:creationId xmlns:p14="http://schemas.microsoft.com/office/powerpoint/2010/main" val="320203801"/>
      </p:ext>
    </p:extLst>
  </p:cSld>
  <p:clrMapOvr>
    <a:masterClrMapping/>
  </p:clrMapOvr>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C59078F4-87DD-E64E-ABEA-71B20813ACCD}"/>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a:extLst>
              <a:ext uri="{FF2B5EF4-FFF2-40B4-BE49-F238E27FC236}">
                <a16:creationId xmlns:a16="http://schemas.microsoft.com/office/drawing/2014/main" id="{7288BEBE-33A5-7D45-B41C-69AB0A7B66BA}"/>
              </a:ext>
            </a:extLst>
          </p:cNvPr>
          <p:cNvSpPr>
            <a:spLocks noGrp="1" noChangeArrowheads="1"/>
          </p:cNvSpPr>
          <p:nvPr>
            <p:ph type="sldNum" sz="quarter" idx="11"/>
          </p:nvPr>
        </p:nvSpPr>
        <p:spPr/>
        <p:txBody>
          <a:bodyPr/>
          <a:lstStyle>
            <a:lvl1pPr>
              <a:defRPr/>
            </a:lvl1pPr>
          </a:lstStyle>
          <a:p>
            <a:pPr>
              <a:defRPr/>
            </a:pPr>
            <a:fld id="{EC1FF28B-D01D-C149-B550-EA6BEA78AD5E}" type="slidenum">
              <a:rPr lang="en-US" altLang="en-US"/>
              <a:pPr>
                <a:defRPr/>
              </a:pPr>
              <a:t>‹#›</a:t>
            </a:fld>
            <a:endParaRPr lang="en-US" altLang="en-US"/>
          </a:p>
        </p:txBody>
      </p:sp>
    </p:spTree>
    <p:extLst>
      <p:ext uri="{BB962C8B-B14F-4D97-AF65-F5344CB8AC3E}">
        <p14:creationId xmlns:p14="http://schemas.microsoft.com/office/powerpoint/2010/main" val="295401611"/>
      </p:ext>
    </p:extLst>
  </p:cSld>
  <p:clrMapOvr>
    <a:masterClrMapping/>
  </p:clrMapOvr>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F0A5223D-518D-EE43-8DC6-24C43958C58A}"/>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a:extLst>
              <a:ext uri="{FF2B5EF4-FFF2-40B4-BE49-F238E27FC236}">
                <a16:creationId xmlns:a16="http://schemas.microsoft.com/office/drawing/2014/main" id="{F9742B4B-02A6-B24E-9663-9E2F1432A55B}"/>
              </a:ext>
            </a:extLst>
          </p:cNvPr>
          <p:cNvSpPr>
            <a:spLocks noGrp="1" noChangeArrowheads="1"/>
          </p:cNvSpPr>
          <p:nvPr>
            <p:ph type="sldNum" sz="quarter" idx="11"/>
          </p:nvPr>
        </p:nvSpPr>
        <p:spPr/>
        <p:txBody>
          <a:bodyPr/>
          <a:lstStyle>
            <a:lvl1pPr>
              <a:defRPr/>
            </a:lvl1pPr>
          </a:lstStyle>
          <a:p>
            <a:pPr>
              <a:defRPr/>
            </a:pPr>
            <a:fld id="{3CD161BF-1539-0F4D-A952-AF1C6953847E}" type="slidenum">
              <a:rPr lang="en-US" altLang="en-US"/>
              <a:pPr>
                <a:defRPr/>
              </a:pPr>
              <a:t>‹#›</a:t>
            </a:fld>
            <a:endParaRPr lang="en-US" altLang="en-US"/>
          </a:p>
        </p:txBody>
      </p:sp>
    </p:spTree>
    <p:extLst>
      <p:ext uri="{BB962C8B-B14F-4D97-AF65-F5344CB8AC3E}">
        <p14:creationId xmlns:p14="http://schemas.microsoft.com/office/powerpoint/2010/main" val="1514471197"/>
      </p:ext>
    </p:extLst>
  </p:cSld>
  <p:clrMapOvr>
    <a:masterClrMapping/>
  </p:clrMapOvr>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8680F4A4-9DBD-6148-8085-1E7FA6B07E70}"/>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a:extLst>
              <a:ext uri="{FF2B5EF4-FFF2-40B4-BE49-F238E27FC236}">
                <a16:creationId xmlns:a16="http://schemas.microsoft.com/office/drawing/2014/main" id="{59D569E9-7671-8845-9950-BD96A9275801}"/>
              </a:ext>
            </a:extLst>
          </p:cNvPr>
          <p:cNvSpPr>
            <a:spLocks noGrp="1" noChangeArrowheads="1"/>
          </p:cNvSpPr>
          <p:nvPr>
            <p:ph type="sldNum" sz="quarter" idx="11"/>
          </p:nvPr>
        </p:nvSpPr>
        <p:spPr/>
        <p:txBody>
          <a:bodyPr/>
          <a:lstStyle>
            <a:lvl1pPr>
              <a:defRPr/>
            </a:lvl1pPr>
          </a:lstStyle>
          <a:p>
            <a:pPr>
              <a:defRPr/>
            </a:pPr>
            <a:fld id="{F1AA8015-CC4B-4A4B-AE94-736E9EFB2E4B}" type="slidenum">
              <a:rPr lang="en-US" altLang="en-US"/>
              <a:pPr>
                <a:defRPr/>
              </a:pPr>
              <a:t>‹#›</a:t>
            </a:fld>
            <a:endParaRPr lang="en-US" altLang="en-US"/>
          </a:p>
        </p:txBody>
      </p:sp>
    </p:spTree>
    <p:extLst>
      <p:ext uri="{BB962C8B-B14F-4D97-AF65-F5344CB8AC3E}">
        <p14:creationId xmlns:p14="http://schemas.microsoft.com/office/powerpoint/2010/main" val="1641922460"/>
      </p:ext>
    </p:extLst>
  </p:cSld>
  <p:clrMapOvr>
    <a:masterClrMapping/>
  </p:clrMapOvr>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EE194FBD-CBF2-CC4C-9E7F-7238D611A1E3}"/>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a:extLst>
              <a:ext uri="{FF2B5EF4-FFF2-40B4-BE49-F238E27FC236}">
                <a16:creationId xmlns:a16="http://schemas.microsoft.com/office/drawing/2014/main" id="{A6646953-367C-254B-A75B-5F851C4818B0}"/>
              </a:ext>
            </a:extLst>
          </p:cNvPr>
          <p:cNvSpPr>
            <a:spLocks noGrp="1" noChangeArrowheads="1"/>
          </p:cNvSpPr>
          <p:nvPr>
            <p:ph type="sldNum" sz="quarter" idx="11"/>
          </p:nvPr>
        </p:nvSpPr>
        <p:spPr/>
        <p:txBody>
          <a:bodyPr/>
          <a:lstStyle>
            <a:lvl1pPr>
              <a:defRPr/>
            </a:lvl1pPr>
          </a:lstStyle>
          <a:p>
            <a:pPr>
              <a:defRPr/>
            </a:pPr>
            <a:fld id="{589EE5B3-F084-714B-A7C0-B4B44CC190C2}" type="slidenum">
              <a:rPr lang="en-US" altLang="en-US"/>
              <a:pPr>
                <a:defRPr/>
              </a:pPr>
              <a:t>‹#›</a:t>
            </a:fld>
            <a:endParaRPr lang="en-US" altLang="en-US"/>
          </a:p>
        </p:txBody>
      </p:sp>
    </p:spTree>
    <p:extLst>
      <p:ext uri="{BB962C8B-B14F-4D97-AF65-F5344CB8AC3E}">
        <p14:creationId xmlns:p14="http://schemas.microsoft.com/office/powerpoint/2010/main" val="2306001458"/>
      </p:ext>
    </p:extLst>
  </p:cSld>
  <p:clrMapOvr>
    <a:masterClrMapping/>
  </p:clrMapOvr>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291857EE-B184-034E-AF43-4E3BDF932960}"/>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E078EB12-998C-BB49-9975-DD36DE6E7B4B}"/>
              </a:ext>
            </a:extLst>
          </p:cNvPr>
          <p:cNvSpPr>
            <a:spLocks noGrp="1" noChangeArrowheads="1"/>
          </p:cNvSpPr>
          <p:nvPr>
            <p:ph type="sldNum" sz="quarter" idx="11"/>
          </p:nvPr>
        </p:nvSpPr>
        <p:spPr/>
        <p:txBody>
          <a:bodyPr/>
          <a:lstStyle>
            <a:lvl1pPr>
              <a:defRPr/>
            </a:lvl1pPr>
          </a:lstStyle>
          <a:p>
            <a:pPr>
              <a:defRPr/>
            </a:pPr>
            <a:fld id="{560A6312-4DA5-5F41-A5C2-D8D38D5DB263}" type="slidenum">
              <a:rPr lang="en-US" altLang="en-US"/>
              <a:pPr>
                <a:defRPr/>
              </a:pPr>
              <a:t>‹#›</a:t>
            </a:fld>
            <a:endParaRPr lang="en-US" altLang="en-US"/>
          </a:p>
        </p:txBody>
      </p:sp>
    </p:spTree>
    <p:extLst>
      <p:ext uri="{BB962C8B-B14F-4D97-AF65-F5344CB8AC3E}">
        <p14:creationId xmlns:p14="http://schemas.microsoft.com/office/powerpoint/2010/main" val="3231083106"/>
      </p:ext>
    </p:extLst>
  </p:cSld>
  <p:clrMapOvr>
    <a:masterClrMapping/>
  </p:clrMapOvr>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9D5B1037-11B1-C240-8627-BEB0C353C3BE}"/>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3B0B88AB-80FC-A648-BAEC-75AB5C417C96}"/>
              </a:ext>
            </a:extLst>
          </p:cNvPr>
          <p:cNvSpPr>
            <a:spLocks noGrp="1" noChangeArrowheads="1"/>
          </p:cNvSpPr>
          <p:nvPr>
            <p:ph type="sldNum" sz="quarter" idx="11"/>
          </p:nvPr>
        </p:nvSpPr>
        <p:spPr/>
        <p:txBody>
          <a:bodyPr/>
          <a:lstStyle>
            <a:lvl1pPr>
              <a:defRPr/>
            </a:lvl1pPr>
          </a:lstStyle>
          <a:p>
            <a:pPr>
              <a:defRPr/>
            </a:pPr>
            <a:fld id="{F947AF12-3046-494D-922E-3FF329FD6BDB}" type="slidenum">
              <a:rPr lang="en-US" altLang="en-US"/>
              <a:pPr>
                <a:defRPr/>
              </a:pPr>
              <a:t>‹#›</a:t>
            </a:fld>
            <a:endParaRPr lang="en-US" altLang="en-US"/>
          </a:p>
        </p:txBody>
      </p:sp>
    </p:spTree>
    <p:extLst>
      <p:ext uri="{BB962C8B-B14F-4D97-AF65-F5344CB8AC3E}">
        <p14:creationId xmlns:p14="http://schemas.microsoft.com/office/powerpoint/2010/main" val="347406252"/>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7" name="Picture Placeholder 2"/>
          <p:cNvSpPr>
            <a:spLocks noGrp="1"/>
          </p:cNvSpPr>
          <p:nvPr>
            <p:ph type="pic" idx="1"/>
          </p:nvPr>
        </p:nvSpPr>
        <p:spPr>
          <a:xfrm>
            <a:off x="3316288" y="1070426"/>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3"/>
          <p:cNvSpPr>
            <a:spLocks noGrp="1"/>
          </p:cNvSpPr>
          <p:nvPr>
            <p:ph type="body" sz="half" idx="2"/>
          </p:nvPr>
        </p:nvSpPr>
        <p:spPr>
          <a:xfrm>
            <a:off x="3316288" y="5185226"/>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3"/>
          <p:cNvSpPr>
            <a:spLocks noGrp="1"/>
          </p:cNvSpPr>
          <p:nvPr>
            <p:ph type="body" sz="half" idx="10"/>
          </p:nvPr>
        </p:nvSpPr>
        <p:spPr>
          <a:xfrm>
            <a:off x="457201" y="1070426"/>
            <a:ext cx="2859088" cy="4919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08640885"/>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a:extLst>
              <a:ext uri="{FF2B5EF4-FFF2-40B4-BE49-F238E27FC236}">
                <a16:creationId xmlns:a16="http://schemas.microsoft.com/office/drawing/2014/main" id="{F49D761E-079B-3A43-A0C1-56738B900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a:extLst>
              <a:ext uri="{FF2B5EF4-FFF2-40B4-BE49-F238E27FC236}">
                <a16:creationId xmlns:a16="http://schemas.microsoft.com/office/drawing/2014/main" id="{528C7A81-0A0B-D244-889C-5A3877A984FE}"/>
              </a:ext>
            </a:extLst>
          </p:cNvPr>
          <p:cNvSpPr>
            <a:spLocks noGrp="1" noChangeArrowheads="1"/>
          </p:cNvSpPr>
          <p:nvPr>
            <p:ph type="ftr" sz="quarter" idx="10"/>
          </p:nvPr>
        </p:nvSpPr>
        <p:spPr/>
        <p:txBody>
          <a:bodyPr/>
          <a:lstStyle>
            <a:lvl1pPr>
              <a:defRPr/>
            </a:lvl1pPr>
          </a:lstStyle>
          <a:p>
            <a:pPr>
              <a:defRPr/>
            </a:pPr>
            <a:endParaRPr lang="en-US"/>
          </a:p>
        </p:txBody>
      </p:sp>
      <p:sp>
        <p:nvSpPr>
          <p:cNvPr id="6" name="Rectangle 1030">
            <a:extLst>
              <a:ext uri="{FF2B5EF4-FFF2-40B4-BE49-F238E27FC236}">
                <a16:creationId xmlns:a16="http://schemas.microsoft.com/office/drawing/2014/main" id="{CE461A3A-19C1-6742-B33C-E82599843E3D}"/>
              </a:ext>
            </a:extLst>
          </p:cNvPr>
          <p:cNvSpPr>
            <a:spLocks noGrp="1" noChangeArrowheads="1"/>
          </p:cNvSpPr>
          <p:nvPr>
            <p:ph type="sldNum" sz="quarter" idx="11"/>
          </p:nvPr>
        </p:nvSpPr>
        <p:spPr/>
        <p:txBody>
          <a:bodyPr/>
          <a:lstStyle>
            <a:lvl1pPr>
              <a:defRPr/>
            </a:lvl1pPr>
          </a:lstStyle>
          <a:p>
            <a:pPr>
              <a:defRPr/>
            </a:pPr>
            <a:fld id="{6C2802AA-8BB7-3742-A18E-53EE2E571A27}" type="slidenum">
              <a:rPr lang="en-US" altLang="en-US"/>
              <a:pPr>
                <a:defRPr/>
              </a:pPr>
              <a:t>‹#›</a:t>
            </a:fld>
            <a:endParaRPr lang="en-US" altLang="en-US"/>
          </a:p>
        </p:txBody>
      </p:sp>
    </p:spTree>
    <p:extLst>
      <p:ext uri="{BB962C8B-B14F-4D97-AF65-F5344CB8AC3E}">
        <p14:creationId xmlns:p14="http://schemas.microsoft.com/office/powerpoint/2010/main" val="1210941568"/>
      </p:ext>
    </p:extLst>
  </p:cSld>
  <p:clrMapOvr>
    <a:masterClrMapping/>
  </p:clrMapOvr>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1E620C32-CEC5-7E4C-AD46-21272E5C1BC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a:extLst>
              <a:ext uri="{FF2B5EF4-FFF2-40B4-BE49-F238E27FC236}">
                <a16:creationId xmlns:a16="http://schemas.microsoft.com/office/drawing/2014/main" id="{20B0AD9D-0CD8-6542-9483-38DC6A45F94B}"/>
              </a:ext>
            </a:extLst>
          </p:cNvPr>
          <p:cNvSpPr>
            <a:spLocks noGrp="1" noChangeArrowheads="1"/>
          </p:cNvSpPr>
          <p:nvPr>
            <p:ph type="sldNum" sz="quarter" idx="11"/>
          </p:nvPr>
        </p:nvSpPr>
        <p:spPr>
          <a:ln/>
        </p:spPr>
        <p:txBody>
          <a:bodyPr/>
          <a:lstStyle>
            <a:lvl1pPr>
              <a:defRPr/>
            </a:lvl1pPr>
          </a:lstStyle>
          <a:p>
            <a:pPr>
              <a:defRPr/>
            </a:pPr>
            <a:fld id="{05C1CF28-5D0E-E44A-89D4-BF041E9AC6B5}" type="slidenum">
              <a:rPr lang="en-US" altLang="en-US"/>
              <a:pPr>
                <a:defRPr/>
              </a:pPr>
              <a:t>‹#›</a:t>
            </a:fld>
            <a:endParaRPr lang="en-US" altLang="en-US"/>
          </a:p>
        </p:txBody>
      </p:sp>
    </p:spTree>
    <p:extLst>
      <p:ext uri="{BB962C8B-B14F-4D97-AF65-F5344CB8AC3E}">
        <p14:creationId xmlns:p14="http://schemas.microsoft.com/office/powerpoint/2010/main" val="4042561330"/>
      </p:ext>
    </p:extLst>
  </p:cSld>
  <p:clrMapOvr>
    <a:masterClrMapping/>
  </p:clrMapOvr>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219C1037-69BF-CB45-A1E1-A351E496DCB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a:extLst>
              <a:ext uri="{FF2B5EF4-FFF2-40B4-BE49-F238E27FC236}">
                <a16:creationId xmlns:a16="http://schemas.microsoft.com/office/drawing/2014/main" id="{8C97218F-5A30-C249-A8A5-2ECAB45AD0BF}"/>
              </a:ext>
            </a:extLst>
          </p:cNvPr>
          <p:cNvSpPr>
            <a:spLocks noGrp="1" noChangeArrowheads="1"/>
          </p:cNvSpPr>
          <p:nvPr>
            <p:ph type="sldNum" sz="quarter" idx="11"/>
          </p:nvPr>
        </p:nvSpPr>
        <p:spPr>
          <a:ln/>
        </p:spPr>
        <p:txBody>
          <a:bodyPr/>
          <a:lstStyle>
            <a:lvl1pPr>
              <a:defRPr/>
            </a:lvl1pPr>
          </a:lstStyle>
          <a:p>
            <a:pPr>
              <a:defRPr/>
            </a:pPr>
            <a:fld id="{CD74ABED-3E16-E84E-9604-A4A8FA7BA7DC}" type="slidenum">
              <a:rPr lang="en-US" altLang="en-US"/>
              <a:pPr>
                <a:defRPr/>
              </a:pPr>
              <a:t>‹#›</a:t>
            </a:fld>
            <a:endParaRPr lang="en-US" altLang="en-US"/>
          </a:p>
        </p:txBody>
      </p:sp>
    </p:spTree>
    <p:extLst>
      <p:ext uri="{BB962C8B-B14F-4D97-AF65-F5344CB8AC3E}">
        <p14:creationId xmlns:p14="http://schemas.microsoft.com/office/powerpoint/2010/main" val="1861656705"/>
      </p:ext>
    </p:extLst>
  </p:cSld>
  <p:clrMapOvr>
    <a:masterClrMapping/>
  </p:clrMapOvr>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F86B3CF1-52B7-1B4E-AE7A-0549C7D0B2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a:extLst>
              <a:ext uri="{FF2B5EF4-FFF2-40B4-BE49-F238E27FC236}">
                <a16:creationId xmlns:a16="http://schemas.microsoft.com/office/drawing/2014/main" id="{8E095FFB-C259-2E43-9A62-A1D62518E03B}"/>
              </a:ext>
            </a:extLst>
          </p:cNvPr>
          <p:cNvSpPr>
            <a:spLocks noGrp="1" noChangeArrowheads="1"/>
          </p:cNvSpPr>
          <p:nvPr>
            <p:ph type="sldNum" sz="quarter" idx="11"/>
          </p:nvPr>
        </p:nvSpPr>
        <p:spPr>
          <a:ln/>
        </p:spPr>
        <p:txBody>
          <a:bodyPr/>
          <a:lstStyle>
            <a:lvl1pPr>
              <a:defRPr/>
            </a:lvl1pPr>
          </a:lstStyle>
          <a:p>
            <a:pPr>
              <a:defRPr/>
            </a:pPr>
            <a:fld id="{CFD471CD-8D2F-4F45-9D79-5AC74AB2E20F}" type="slidenum">
              <a:rPr lang="en-US" altLang="en-US"/>
              <a:pPr>
                <a:defRPr/>
              </a:pPr>
              <a:t>‹#›</a:t>
            </a:fld>
            <a:endParaRPr lang="en-US" altLang="en-US"/>
          </a:p>
        </p:txBody>
      </p:sp>
    </p:spTree>
    <p:extLst>
      <p:ext uri="{BB962C8B-B14F-4D97-AF65-F5344CB8AC3E}">
        <p14:creationId xmlns:p14="http://schemas.microsoft.com/office/powerpoint/2010/main" val="2912756214"/>
      </p:ext>
    </p:extLst>
  </p:cSld>
  <p:clrMapOvr>
    <a:masterClrMapping/>
  </p:clrMapOvr>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DF7DD1FF-752F-CF4C-8945-3B4238296D0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1030">
            <a:extLst>
              <a:ext uri="{FF2B5EF4-FFF2-40B4-BE49-F238E27FC236}">
                <a16:creationId xmlns:a16="http://schemas.microsoft.com/office/drawing/2014/main" id="{7513F226-2EB8-7844-A867-B8F2BD7B39AD}"/>
              </a:ext>
            </a:extLst>
          </p:cNvPr>
          <p:cNvSpPr>
            <a:spLocks noGrp="1" noChangeArrowheads="1"/>
          </p:cNvSpPr>
          <p:nvPr>
            <p:ph type="sldNum" sz="quarter" idx="11"/>
          </p:nvPr>
        </p:nvSpPr>
        <p:spPr>
          <a:ln/>
        </p:spPr>
        <p:txBody>
          <a:bodyPr/>
          <a:lstStyle>
            <a:lvl1pPr>
              <a:defRPr/>
            </a:lvl1pPr>
          </a:lstStyle>
          <a:p>
            <a:pPr>
              <a:defRPr/>
            </a:pPr>
            <a:fld id="{4DDC317A-7115-1447-A3EA-179600B564D0}" type="slidenum">
              <a:rPr lang="en-US" altLang="en-US"/>
              <a:pPr>
                <a:defRPr/>
              </a:pPr>
              <a:t>‹#›</a:t>
            </a:fld>
            <a:endParaRPr lang="en-US" altLang="en-US"/>
          </a:p>
        </p:txBody>
      </p:sp>
    </p:spTree>
    <p:extLst>
      <p:ext uri="{BB962C8B-B14F-4D97-AF65-F5344CB8AC3E}">
        <p14:creationId xmlns:p14="http://schemas.microsoft.com/office/powerpoint/2010/main" val="1472127186"/>
      </p:ext>
    </p:extLst>
  </p:cSld>
  <p:clrMapOvr>
    <a:masterClrMapping/>
  </p:clrMapOvr>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A978A423-3D9F-894F-B5AD-E1A2D46BB975}"/>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1030">
            <a:extLst>
              <a:ext uri="{FF2B5EF4-FFF2-40B4-BE49-F238E27FC236}">
                <a16:creationId xmlns:a16="http://schemas.microsoft.com/office/drawing/2014/main" id="{97848F5F-7FA1-4047-92D1-DE982BEA3E23}"/>
              </a:ext>
            </a:extLst>
          </p:cNvPr>
          <p:cNvSpPr>
            <a:spLocks noGrp="1" noChangeArrowheads="1"/>
          </p:cNvSpPr>
          <p:nvPr>
            <p:ph type="sldNum" sz="quarter" idx="11"/>
          </p:nvPr>
        </p:nvSpPr>
        <p:spPr>
          <a:ln/>
        </p:spPr>
        <p:txBody>
          <a:bodyPr/>
          <a:lstStyle>
            <a:lvl1pPr>
              <a:defRPr/>
            </a:lvl1pPr>
          </a:lstStyle>
          <a:p>
            <a:pPr>
              <a:defRPr/>
            </a:pPr>
            <a:fld id="{D24479A0-53FE-6846-9177-9D957D5DB55D}" type="slidenum">
              <a:rPr lang="en-US" altLang="en-US"/>
              <a:pPr>
                <a:defRPr/>
              </a:pPr>
              <a:t>‹#›</a:t>
            </a:fld>
            <a:endParaRPr lang="en-US" altLang="en-US"/>
          </a:p>
        </p:txBody>
      </p:sp>
    </p:spTree>
    <p:extLst>
      <p:ext uri="{BB962C8B-B14F-4D97-AF65-F5344CB8AC3E}">
        <p14:creationId xmlns:p14="http://schemas.microsoft.com/office/powerpoint/2010/main" val="1996081659"/>
      </p:ext>
    </p:extLst>
  </p:cSld>
  <p:clrMapOvr>
    <a:masterClrMapping/>
  </p:clrMapOvr>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5FE7A5D5-3B98-3B4A-91BA-CD8ED2A5A915}"/>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1030">
            <a:extLst>
              <a:ext uri="{FF2B5EF4-FFF2-40B4-BE49-F238E27FC236}">
                <a16:creationId xmlns:a16="http://schemas.microsoft.com/office/drawing/2014/main" id="{6EFE7942-9EC5-AF40-968B-2407967B19D4}"/>
              </a:ext>
            </a:extLst>
          </p:cNvPr>
          <p:cNvSpPr>
            <a:spLocks noGrp="1" noChangeArrowheads="1"/>
          </p:cNvSpPr>
          <p:nvPr>
            <p:ph type="sldNum" sz="quarter" idx="11"/>
          </p:nvPr>
        </p:nvSpPr>
        <p:spPr>
          <a:ln/>
        </p:spPr>
        <p:txBody>
          <a:bodyPr/>
          <a:lstStyle>
            <a:lvl1pPr>
              <a:defRPr/>
            </a:lvl1pPr>
          </a:lstStyle>
          <a:p>
            <a:pPr>
              <a:defRPr/>
            </a:pPr>
            <a:fld id="{2BE9CDE0-5DCD-7B46-AA26-4594E19FFC96}" type="slidenum">
              <a:rPr lang="en-US" altLang="en-US"/>
              <a:pPr>
                <a:defRPr/>
              </a:pPr>
              <a:t>‹#›</a:t>
            </a:fld>
            <a:endParaRPr lang="en-US" altLang="en-US"/>
          </a:p>
        </p:txBody>
      </p:sp>
    </p:spTree>
    <p:extLst>
      <p:ext uri="{BB962C8B-B14F-4D97-AF65-F5344CB8AC3E}">
        <p14:creationId xmlns:p14="http://schemas.microsoft.com/office/powerpoint/2010/main" val="235299221"/>
      </p:ext>
    </p:extLst>
  </p:cSld>
  <p:clrMapOvr>
    <a:masterClrMapping/>
  </p:clrMapOvr>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336AB2A2-A4A5-5347-AAE3-FADA1FF8F55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a:extLst>
              <a:ext uri="{FF2B5EF4-FFF2-40B4-BE49-F238E27FC236}">
                <a16:creationId xmlns:a16="http://schemas.microsoft.com/office/drawing/2014/main" id="{16606DB9-E3E9-1843-B9B4-2362ED0179D4}"/>
              </a:ext>
            </a:extLst>
          </p:cNvPr>
          <p:cNvSpPr>
            <a:spLocks noGrp="1" noChangeArrowheads="1"/>
          </p:cNvSpPr>
          <p:nvPr>
            <p:ph type="sldNum" sz="quarter" idx="11"/>
          </p:nvPr>
        </p:nvSpPr>
        <p:spPr>
          <a:ln/>
        </p:spPr>
        <p:txBody>
          <a:bodyPr/>
          <a:lstStyle>
            <a:lvl1pPr>
              <a:defRPr/>
            </a:lvl1pPr>
          </a:lstStyle>
          <a:p>
            <a:pPr>
              <a:defRPr/>
            </a:pPr>
            <a:fld id="{F19B7584-59C6-714F-BE89-0E36189F2848}" type="slidenum">
              <a:rPr lang="en-US" altLang="en-US"/>
              <a:pPr>
                <a:defRPr/>
              </a:pPr>
              <a:t>‹#›</a:t>
            </a:fld>
            <a:endParaRPr lang="en-US" altLang="en-US"/>
          </a:p>
        </p:txBody>
      </p:sp>
    </p:spTree>
    <p:extLst>
      <p:ext uri="{BB962C8B-B14F-4D97-AF65-F5344CB8AC3E}">
        <p14:creationId xmlns:p14="http://schemas.microsoft.com/office/powerpoint/2010/main" val="1462008326"/>
      </p:ext>
    </p:extLst>
  </p:cSld>
  <p:clrMapOvr>
    <a:masterClrMapping/>
  </p:clrMapOvr>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4F4482DE-19EA-F743-8B0C-AF1B284B2299}"/>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a:extLst>
              <a:ext uri="{FF2B5EF4-FFF2-40B4-BE49-F238E27FC236}">
                <a16:creationId xmlns:a16="http://schemas.microsoft.com/office/drawing/2014/main" id="{603AB263-31E2-B64E-A81F-2C5639871A78}"/>
              </a:ext>
            </a:extLst>
          </p:cNvPr>
          <p:cNvSpPr>
            <a:spLocks noGrp="1" noChangeArrowheads="1"/>
          </p:cNvSpPr>
          <p:nvPr>
            <p:ph type="sldNum" sz="quarter" idx="11"/>
          </p:nvPr>
        </p:nvSpPr>
        <p:spPr>
          <a:ln/>
        </p:spPr>
        <p:txBody>
          <a:bodyPr/>
          <a:lstStyle>
            <a:lvl1pPr>
              <a:defRPr/>
            </a:lvl1pPr>
          </a:lstStyle>
          <a:p>
            <a:pPr>
              <a:defRPr/>
            </a:pPr>
            <a:fld id="{B6325E77-4C52-7848-99F4-1877F0C588B2}" type="slidenum">
              <a:rPr lang="en-US" altLang="en-US"/>
              <a:pPr>
                <a:defRPr/>
              </a:pPr>
              <a:t>‹#›</a:t>
            </a:fld>
            <a:endParaRPr lang="en-US" altLang="en-US"/>
          </a:p>
        </p:txBody>
      </p:sp>
    </p:spTree>
    <p:extLst>
      <p:ext uri="{BB962C8B-B14F-4D97-AF65-F5344CB8AC3E}">
        <p14:creationId xmlns:p14="http://schemas.microsoft.com/office/powerpoint/2010/main" val="2890341650"/>
      </p:ext>
    </p:extLst>
  </p:cSld>
  <p:clrMapOvr>
    <a:masterClrMapping/>
  </p:clrMapOvr>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A38F5F6B-4812-ED46-9852-1A1D2FDF555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a:extLst>
              <a:ext uri="{FF2B5EF4-FFF2-40B4-BE49-F238E27FC236}">
                <a16:creationId xmlns:a16="http://schemas.microsoft.com/office/drawing/2014/main" id="{AC66C216-AE14-164E-889E-205F940AC27C}"/>
              </a:ext>
            </a:extLst>
          </p:cNvPr>
          <p:cNvSpPr>
            <a:spLocks noGrp="1" noChangeArrowheads="1"/>
          </p:cNvSpPr>
          <p:nvPr>
            <p:ph type="sldNum" sz="quarter" idx="11"/>
          </p:nvPr>
        </p:nvSpPr>
        <p:spPr>
          <a:ln/>
        </p:spPr>
        <p:txBody>
          <a:bodyPr/>
          <a:lstStyle>
            <a:lvl1pPr>
              <a:defRPr/>
            </a:lvl1pPr>
          </a:lstStyle>
          <a:p>
            <a:pPr>
              <a:defRPr/>
            </a:pPr>
            <a:fld id="{49FDF842-8045-BE40-A628-838F16121CBF}" type="slidenum">
              <a:rPr lang="en-US" altLang="en-US"/>
              <a:pPr>
                <a:defRPr/>
              </a:pPr>
              <a:t>‹#›</a:t>
            </a:fld>
            <a:endParaRPr lang="en-US" altLang="en-US"/>
          </a:p>
        </p:txBody>
      </p:sp>
    </p:spTree>
    <p:extLst>
      <p:ext uri="{BB962C8B-B14F-4D97-AF65-F5344CB8AC3E}">
        <p14:creationId xmlns:p14="http://schemas.microsoft.com/office/powerpoint/2010/main" val="3461228347"/>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p:nvPr userDrawn="1"/>
        </p:nvSpPr>
        <p:spPr>
          <a:xfrm>
            <a:off x="3184071" y="145143"/>
            <a:ext cx="5959929" cy="7710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3558354292"/>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F5178386-4527-D04C-A145-D5B3D2603FFF}"/>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a:extLst>
              <a:ext uri="{FF2B5EF4-FFF2-40B4-BE49-F238E27FC236}">
                <a16:creationId xmlns:a16="http://schemas.microsoft.com/office/drawing/2014/main" id="{7F9D8ABF-6230-094A-9EDE-56A9D686A9E5}"/>
              </a:ext>
            </a:extLst>
          </p:cNvPr>
          <p:cNvSpPr>
            <a:spLocks noGrp="1" noChangeArrowheads="1"/>
          </p:cNvSpPr>
          <p:nvPr>
            <p:ph type="sldNum" sz="quarter" idx="11"/>
          </p:nvPr>
        </p:nvSpPr>
        <p:spPr>
          <a:ln/>
        </p:spPr>
        <p:txBody>
          <a:bodyPr/>
          <a:lstStyle>
            <a:lvl1pPr>
              <a:defRPr/>
            </a:lvl1pPr>
          </a:lstStyle>
          <a:p>
            <a:pPr>
              <a:defRPr/>
            </a:pPr>
            <a:fld id="{FA8E305C-B8FF-454A-9CA8-EE0240EF5440}" type="slidenum">
              <a:rPr lang="en-US" altLang="en-US"/>
              <a:pPr>
                <a:defRPr/>
              </a:pPr>
              <a:t>‹#›</a:t>
            </a:fld>
            <a:endParaRPr lang="en-US" altLang="en-US"/>
          </a:p>
        </p:txBody>
      </p:sp>
    </p:spTree>
    <p:extLst>
      <p:ext uri="{BB962C8B-B14F-4D97-AF65-F5344CB8AC3E}">
        <p14:creationId xmlns:p14="http://schemas.microsoft.com/office/powerpoint/2010/main" val="793994919"/>
      </p:ext>
    </p:extLst>
  </p:cSld>
  <p:clrMapOvr>
    <a:masterClrMapping/>
  </p:clrMapOvr>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a:extLst>
              <a:ext uri="{FF2B5EF4-FFF2-40B4-BE49-F238E27FC236}">
                <a16:creationId xmlns:a16="http://schemas.microsoft.com/office/drawing/2014/main" id="{BF6D0A8C-43A2-0846-A293-684F4F413475}"/>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a:extLst>
              <a:ext uri="{FF2B5EF4-FFF2-40B4-BE49-F238E27FC236}">
                <a16:creationId xmlns:a16="http://schemas.microsoft.com/office/drawing/2014/main" id="{B7CB41D5-9472-8642-97A1-14D9CEAC7E9F}"/>
              </a:ext>
            </a:extLst>
          </p:cNvPr>
          <p:cNvSpPr>
            <a:spLocks noGrp="1" noChangeArrowheads="1"/>
          </p:cNvSpPr>
          <p:nvPr>
            <p:ph type="sldNum" sz="quarter" idx="11"/>
          </p:nvPr>
        </p:nvSpPr>
        <p:spPr>
          <a:ln/>
        </p:spPr>
        <p:txBody>
          <a:bodyPr/>
          <a:lstStyle>
            <a:lvl1pPr>
              <a:defRPr/>
            </a:lvl1pPr>
          </a:lstStyle>
          <a:p>
            <a:pPr>
              <a:defRPr/>
            </a:pPr>
            <a:fld id="{E407CB61-AAE3-8045-AE06-1A684E2F2FCF}" type="slidenum">
              <a:rPr lang="en-US" altLang="en-US"/>
              <a:pPr>
                <a:defRPr/>
              </a:pPr>
              <a:t>‹#›</a:t>
            </a:fld>
            <a:endParaRPr lang="en-US" altLang="en-US"/>
          </a:p>
        </p:txBody>
      </p:sp>
    </p:spTree>
    <p:extLst>
      <p:ext uri="{BB962C8B-B14F-4D97-AF65-F5344CB8AC3E}">
        <p14:creationId xmlns:p14="http://schemas.microsoft.com/office/powerpoint/2010/main" val="464431182"/>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8330788"/>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8626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92073927"/>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6813583"/>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92685609"/>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5252787"/>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1690549"/>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00113194"/>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0437132"/>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72594476"/>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07013786"/>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5839681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678932"/>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71486633"/>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42156"/>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39204901"/>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1634217"/>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4237537"/>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7247826"/>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74798383"/>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26820733"/>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207788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2606719"/>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69601064"/>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7941158"/>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42369188"/>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461306"/>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63792512"/>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20236361"/>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76666256"/>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785251"/>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319005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6774506"/>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30907315"/>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70176643"/>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17827062"/>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7941156"/>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03912523"/>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83300637"/>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63576646"/>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66429744"/>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3074327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10.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11.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12.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13.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theme" Target="../theme/theme14.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3.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theme" Target="../theme/theme15.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theme" Target="../theme/theme16.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6.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theme" Target="../theme/theme17.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theme" Target="../theme/theme18.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theme" Target="../theme/theme19.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2" Type="http://schemas.openxmlformats.org/officeDocument/2006/relationships/slideLayout" Target="../slideLayouts/slideLayout192.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0" Type="http://schemas.openxmlformats.org/officeDocument/2006/relationships/slideLayout" Target="../slideLayouts/slideLayout200.xml"/><Relationship Id="rId4" Type="http://schemas.openxmlformats.org/officeDocument/2006/relationships/slideLayout" Target="../slideLayouts/slideLayout194.xml"/><Relationship Id="rId9" Type="http://schemas.openxmlformats.org/officeDocument/2006/relationships/slideLayout" Target="../slideLayouts/slideLayout19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theme" Target="../theme/theme20.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2" Type="http://schemas.openxmlformats.org/officeDocument/2006/relationships/slideLayout" Target="../slideLayouts/slideLayout204.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0" Type="http://schemas.openxmlformats.org/officeDocument/2006/relationships/slideLayout" Target="../slideLayouts/slideLayout212.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image" Target="../media/image6.jpeg"/></Relationships>
</file>

<file path=ppt/slideMasters/_rels/slideMaster21.xml.rels><?xml version="1.0" encoding="UTF-8" standalone="yes"?>
<Relationships xmlns="http://schemas.openxmlformats.org/package/2006/relationships"><Relationship Id="rId1"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theme" Target="../theme/theme23.xml"/><Relationship Id="rId3" Type="http://schemas.openxmlformats.org/officeDocument/2006/relationships/slideLayout" Target="../slideLayouts/slideLayout217.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2" Type="http://schemas.openxmlformats.org/officeDocument/2006/relationships/slideLayout" Target="../slideLayouts/slideLayout216.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5" Type="http://schemas.openxmlformats.org/officeDocument/2006/relationships/slideLayout" Target="../slideLayouts/slideLayout219.xml"/><Relationship Id="rId10" Type="http://schemas.openxmlformats.org/officeDocument/2006/relationships/slideLayout" Target="../slideLayouts/slideLayout224.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image" Target="../media/image7.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34.xml"/><Relationship Id="rId3" Type="http://schemas.openxmlformats.org/officeDocument/2006/relationships/slideLayout" Target="../slideLayouts/slideLayout229.xml"/><Relationship Id="rId7" Type="http://schemas.openxmlformats.org/officeDocument/2006/relationships/slideLayout" Target="../slideLayouts/slideLayout233.xml"/><Relationship Id="rId12" Type="http://schemas.openxmlformats.org/officeDocument/2006/relationships/theme" Target="../theme/theme24.xml"/><Relationship Id="rId2" Type="http://schemas.openxmlformats.org/officeDocument/2006/relationships/slideLayout" Target="../slideLayouts/slideLayout228.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0" Type="http://schemas.openxmlformats.org/officeDocument/2006/relationships/slideLayout" Target="../slideLayouts/slideLayout236.xml"/><Relationship Id="rId4" Type="http://schemas.openxmlformats.org/officeDocument/2006/relationships/slideLayout" Target="../slideLayouts/slideLayout230.xml"/><Relationship Id="rId9" Type="http://schemas.openxmlformats.org/officeDocument/2006/relationships/slideLayout" Target="../slideLayouts/slideLayout235.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theme" Target="../theme/theme25.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2" Type="http://schemas.openxmlformats.org/officeDocument/2006/relationships/slideLayout" Target="../slideLayouts/slideLayout239.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5" Type="http://schemas.openxmlformats.org/officeDocument/2006/relationships/slideLayout" Target="../slideLayouts/slideLayout242.xml"/><Relationship Id="rId10" Type="http://schemas.openxmlformats.org/officeDocument/2006/relationships/slideLayout" Target="../slideLayouts/slideLayout247.xml"/><Relationship Id="rId4" Type="http://schemas.openxmlformats.org/officeDocument/2006/relationships/slideLayout" Target="../slideLayouts/slideLayout241.xml"/><Relationship Id="rId9" Type="http://schemas.openxmlformats.org/officeDocument/2006/relationships/slideLayout" Target="../slideLayouts/slideLayout246.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57.xml"/><Relationship Id="rId3" Type="http://schemas.openxmlformats.org/officeDocument/2006/relationships/slideLayout" Target="../slideLayouts/slideLayout252.xml"/><Relationship Id="rId7" Type="http://schemas.openxmlformats.org/officeDocument/2006/relationships/slideLayout" Target="../slideLayouts/slideLayout256.xml"/><Relationship Id="rId12" Type="http://schemas.openxmlformats.org/officeDocument/2006/relationships/theme" Target="../theme/theme26.xml"/><Relationship Id="rId2" Type="http://schemas.openxmlformats.org/officeDocument/2006/relationships/slideLayout" Target="../slideLayouts/slideLayout251.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0" Type="http://schemas.openxmlformats.org/officeDocument/2006/relationships/slideLayout" Target="../slideLayouts/slideLayout259.xml"/><Relationship Id="rId4" Type="http://schemas.openxmlformats.org/officeDocument/2006/relationships/slideLayout" Target="../slideLayouts/slideLayout253.xml"/><Relationship Id="rId9" Type="http://schemas.openxmlformats.org/officeDocument/2006/relationships/slideLayout" Target="../slideLayouts/slideLayout258.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68.xml"/><Relationship Id="rId13" Type="http://schemas.openxmlformats.org/officeDocument/2006/relationships/image" Target="../media/image8.png"/><Relationship Id="rId3" Type="http://schemas.openxmlformats.org/officeDocument/2006/relationships/slideLayout" Target="../slideLayouts/slideLayout263.xml"/><Relationship Id="rId7" Type="http://schemas.openxmlformats.org/officeDocument/2006/relationships/slideLayout" Target="../slideLayouts/slideLayout267.xml"/><Relationship Id="rId12" Type="http://schemas.openxmlformats.org/officeDocument/2006/relationships/theme" Target="../theme/theme27.xml"/><Relationship Id="rId2" Type="http://schemas.openxmlformats.org/officeDocument/2006/relationships/slideLayout" Target="../slideLayouts/slideLayout262.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5" Type="http://schemas.openxmlformats.org/officeDocument/2006/relationships/slideLayout" Target="../slideLayouts/slideLayout265.xml"/><Relationship Id="rId10" Type="http://schemas.openxmlformats.org/officeDocument/2006/relationships/slideLayout" Target="../slideLayouts/slideLayout270.xml"/><Relationship Id="rId4" Type="http://schemas.openxmlformats.org/officeDocument/2006/relationships/slideLayout" Target="../slideLayouts/slideLayout264.xml"/><Relationship Id="rId9" Type="http://schemas.openxmlformats.org/officeDocument/2006/relationships/slideLayout" Target="../slideLayouts/slideLayout269.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79.xml"/><Relationship Id="rId3" Type="http://schemas.openxmlformats.org/officeDocument/2006/relationships/slideLayout" Target="../slideLayouts/slideLayout274.xml"/><Relationship Id="rId7" Type="http://schemas.openxmlformats.org/officeDocument/2006/relationships/slideLayout" Target="../slideLayouts/slideLayout278.xml"/><Relationship Id="rId12" Type="http://schemas.openxmlformats.org/officeDocument/2006/relationships/theme" Target="../theme/theme28.xml"/><Relationship Id="rId2" Type="http://schemas.openxmlformats.org/officeDocument/2006/relationships/slideLayout" Target="../slideLayouts/slideLayout273.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0" Type="http://schemas.openxmlformats.org/officeDocument/2006/relationships/slideLayout" Target="../slideLayouts/slideLayout281.xml"/><Relationship Id="rId4" Type="http://schemas.openxmlformats.org/officeDocument/2006/relationships/slideLayout" Target="../slideLayouts/slideLayout275.xml"/><Relationship Id="rId9" Type="http://schemas.openxmlformats.org/officeDocument/2006/relationships/slideLayout" Target="../slideLayouts/slideLayout280.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90.xml"/><Relationship Id="rId13" Type="http://schemas.openxmlformats.org/officeDocument/2006/relationships/image" Target="../media/image8.png"/><Relationship Id="rId3" Type="http://schemas.openxmlformats.org/officeDocument/2006/relationships/slideLayout" Target="../slideLayouts/slideLayout285.xml"/><Relationship Id="rId7" Type="http://schemas.openxmlformats.org/officeDocument/2006/relationships/slideLayout" Target="../slideLayouts/slideLayout289.xml"/><Relationship Id="rId12" Type="http://schemas.openxmlformats.org/officeDocument/2006/relationships/theme" Target="../theme/theme29.xml"/><Relationship Id="rId2" Type="http://schemas.openxmlformats.org/officeDocument/2006/relationships/slideLayout" Target="../slideLayouts/slideLayout284.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11" Type="http://schemas.openxmlformats.org/officeDocument/2006/relationships/slideLayout" Target="../slideLayouts/slideLayout293.xml"/><Relationship Id="rId5" Type="http://schemas.openxmlformats.org/officeDocument/2006/relationships/slideLayout" Target="../slideLayouts/slideLayout287.xml"/><Relationship Id="rId10" Type="http://schemas.openxmlformats.org/officeDocument/2006/relationships/slideLayout" Target="../slideLayouts/slideLayout292.xml"/><Relationship Id="rId4" Type="http://schemas.openxmlformats.org/officeDocument/2006/relationships/slideLayout" Target="../slideLayouts/slideLayout286.xml"/><Relationship Id="rId9" Type="http://schemas.openxmlformats.org/officeDocument/2006/relationships/slideLayout" Target="../slideLayouts/slideLayout29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01.xml"/><Relationship Id="rId3" Type="http://schemas.openxmlformats.org/officeDocument/2006/relationships/slideLayout" Target="../slideLayouts/slideLayout296.xml"/><Relationship Id="rId7" Type="http://schemas.openxmlformats.org/officeDocument/2006/relationships/slideLayout" Target="../slideLayouts/slideLayout300.xml"/><Relationship Id="rId12" Type="http://schemas.openxmlformats.org/officeDocument/2006/relationships/theme" Target="../theme/theme30.xml"/><Relationship Id="rId2" Type="http://schemas.openxmlformats.org/officeDocument/2006/relationships/slideLayout" Target="../slideLayouts/slideLayout295.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0" Type="http://schemas.openxmlformats.org/officeDocument/2006/relationships/slideLayout" Target="../slideLayouts/slideLayout303.xml"/><Relationship Id="rId4" Type="http://schemas.openxmlformats.org/officeDocument/2006/relationships/slideLayout" Target="../slideLayouts/slideLayout297.xml"/><Relationship Id="rId9" Type="http://schemas.openxmlformats.org/officeDocument/2006/relationships/slideLayout" Target="../slideLayouts/slideLayout302.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12.xml"/><Relationship Id="rId13" Type="http://schemas.openxmlformats.org/officeDocument/2006/relationships/theme" Target="../theme/theme31.xml"/><Relationship Id="rId3" Type="http://schemas.openxmlformats.org/officeDocument/2006/relationships/slideLayout" Target="../slideLayouts/slideLayout307.xml"/><Relationship Id="rId7" Type="http://schemas.openxmlformats.org/officeDocument/2006/relationships/slideLayout" Target="../slideLayouts/slideLayout311.xml"/><Relationship Id="rId12" Type="http://schemas.openxmlformats.org/officeDocument/2006/relationships/slideLayout" Target="../slideLayouts/slideLayout316.xml"/><Relationship Id="rId2" Type="http://schemas.openxmlformats.org/officeDocument/2006/relationships/slideLayout" Target="../slideLayouts/slideLayout306.xml"/><Relationship Id="rId1" Type="http://schemas.openxmlformats.org/officeDocument/2006/relationships/slideLayout" Target="../slideLayouts/slideLayout305.xml"/><Relationship Id="rId6" Type="http://schemas.openxmlformats.org/officeDocument/2006/relationships/slideLayout" Target="../slideLayouts/slideLayout310.xml"/><Relationship Id="rId11" Type="http://schemas.openxmlformats.org/officeDocument/2006/relationships/slideLayout" Target="../slideLayouts/slideLayout315.xml"/><Relationship Id="rId5" Type="http://schemas.openxmlformats.org/officeDocument/2006/relationships/slideLayout" Target="../slideLayouts/slideLayout309.xml"/><Relationship Id="rId10" Type="http://schemas.openxmlformats.org/officeDocument/2006/relationships/slideLayout" Target="../slideLayouts/slideLayout314.xml"/><Relationship Id="rId4" Type="http://schemas.openxmlformats.org/officeDocument/2006/relationships/slideLayout" Target="../slideLayouts/slideLayout308.xml"/><Relationship Id="rId9" Type="http://schemas.openxmlformats.org/officeDocument/2006/relationships/slideLayout" Target="../slideLayouts/slideLayout313.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24.xml"/><Relationship Id="rId3" Type="http://schemas.openxmlformats.org/officeDocument/2006/relationships/slideLayout" Target="../slideLayouts/slideLayout319.xml"/><Relationship Id="rId7" Type="http://schemas.openxmlformats.org/officeDocument/2006/relationships/slideLayout" Target="../slideLayouts/slideLayout323.xml"/><Relationship Id="rId12" Type="http://schemas.openxmlformats.org/officeDocument/2006/relationships/theme" Target="../theme/theme32.xml"/><Relationship Id="rId2" Type="http://schemas.openxmlformats.org/officeDocument/2006/relationships/slideLayout" Target="../slideLayouts/slideLayout318.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5" Type="http://schemas.openxmlformats.org/officeDocument/2006/relationships/slideLayout" Target="../slideLayouts/slideLayout321.xml"/><Relationship Id="rId10" Type="http://schemas.openxmlformats.org/officeDocument/2006/relationships/slideLayout" Target="../slideLayouts/slideLayout326.xml"/><Relationship Id="rId4" Type="http://schemas.openxmlformats.org/officeDocument/2006/relationships/slideLayout" Target="../slideLayouts/slideLayout320.xml"/><Relationship Id="rId9" Type="http://schemas.openxmlformats.org/officeDocument/2006/relationships/slideLayout" Target="../slideLayouts/slideLayout325.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35.xml"/><Relationship Id="rId3" Type="http://schemas.openxmlformats.org/officeDocument/2006/relationships/slideLayout" Target="../slideLayouts/slideLayout330.xml"/><Relationship Id="rId7" Type="http://schemas.openxmlformats.org/officeDocument/2006/relationships/slideLayout" Target="../slideLayouts/slideLayout334.xml"/><Relationship Id="rId12" Type="http://schemas.openxmlformats.org/officeDocument/2006/relationships/theme" Target="../theme/theme33.xml"/><Relationship Id="rId2" Type="http://schemas.openxmlformats.org/officeDocument/2006/relationships/slideLayout" Target="../slideLayouts/slideLayout329.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5" Type="http://schemas.openxmlformats.org/officeDocument/2006/relationships/slideLayout" Target="../slideLayouts/slideLayout332.xml"/><Relationship Id="rId10" Type="http://schemas.openxmlformats.org/officeDocument/2006/relationships/slideLayout" Target="../slideLayouts/slideLayout337.xml"/><Relationship Id="rId4" Type="http://schemas.openxmlformats.org/officeDocument/2006/relationships/slideLayout" Target="../slideLayouts/slideLayout331.xml"/><Relationship Id="rId9" Type="http://schemas.openxmlformats.org/officeDocument/2006/relationships/slideLayout" Target="../slideLayouts/slideLayout336.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46.xml"/><Relationship Id="rId13" Type="http://schemas.openxmlformats.org/officeDocument/2006/relationships/theme" Target="../theme/theme34.xml"/><Relationship Id="rId3" Type="http://schemas.openxmlformats.org/officeDocument/2006/relationships/slideLayout" Target="../slideLayouts/slideLayout341.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2" Type="http://schemas.openxmlformats.org/officeDocument/2006/relationships/slideLayout" Target="../slideLayouts/slideLayout340.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5" Type="http://schemas.openxmlformats.org/officeDocument/2006/relationships/slideLayout" Target="../slideLayouts/slideLayout343.xml"/><Relationship Id="rId10" Type="http://schemas.openxmlformats.org/officeDocument/2006/relationships/slideLayout" Target="../slideLayouts/slideLayout348.xml"/><Relationship Id="rId4" Type="http://schemas.openxmlformats.org/officeDocument/2006/relationships/slideLayout" Target="../slideLayouts/slideLayout342.xml"/><Relationship Id="rId9" Type="http://schemas.openxmlformats.org/officeDocument/2006/relationships/slideLayout" Target="../slideLayouts/slideLayout347.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58.xml"/><Relationship Id="rId13" Type="http://schemas.openxmlformats.org/officeDocument/2006/relationships/slideLayout" Target="../slideLayouts/slideLayout363.xml"/><Relationship Id="rId3" Type="http://schemas.openxmlformats.org/officeDocument/2006/relationships/slideLayout" Target="../slideLayouts/slideLayout353.xml"/><Relationship Id="rId7" Type="http://schemas.openxmlformats.org/officeDocument/2006/relationships/slideLayout" Target="../slideLayouts/slideLayout357.xml"/><Relationship Id="rId12" Type="http://schemas.openxmlformats.org/officeDocument/2006/relationships/slideLayout" Target="../slideLayouts/slideLayout362.xml"/><Relationship Id="rId2" Type="http://schemas.openxmlformats.org/officeDocument/2006/relationships/slideLayout" Target="../slideLayouts/slideLayout352.xml"/><Relationship Id="rId16" Type="http://schemas.openxmlformats.org/officeDocument/2006/relationships/theme" Target="../theme/theme35.xml"/><Relationship Id="rId1" Type="http://schemas.openxmlformats.org/officeDocument/2006/relationships/slideLayout" Target="../slideLayouts/slideLayout351.xml"/><Relationship Id="rId6" Type="http://schemas.openxmlformats.org/officeDocument/2006/relationships/slideLayout" Target="../slideLayouts/slideLayout356.xml"/><Relationship Id="rId11" Type="http://schemas.openxmlformats.org/officeDocument/2006/relationships/slideLayout" Target="../slideLayouts/slideLayout361.xml"/><Relationship Id="rId5" Type="http://schemas.openxmlformats.org/officeDocument/2006/relationships/slideLayout" Target="../slideLayouts/slideLayout355.xml"/><Relationship Id="rId15" Type="http://schemas.openxmlformats.org/officeDocument/2006/relationships/slideLayout" Target="../slideLayouts/slideLayout365.xml"/><Relationship Id="rId10" Type="http://schemas.openxmlformats.org/officeDocument/2006/relationships/slideLayout" Target="../slideLayouts/slideLayout360.xml"/><Relationship Id="rId4" Type="http://schemas.openxmlformats.org/officeDocument/2006/relationships/slideLayout" Target="../slideLayouts/slideLayout354.xml"/><Relationship Id="rId9" Type="http://schemas.openxmlformats.org/officeDocument/2006/relationships/slideLayout" Target="../slideLayouts/slideLayout359.xml"/><Relationship Id="rId14" Type="http://schemas.openxmlformats.org/officeDocument/2006/relationships/slideLayout" Target="../slideLayouts/slideLayout364.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73.xml"/><Relationship Id="rId13" Type="http://schemas.openxmlformats.org/officeDocument/2006/relationships/theme" Target="../theme/theme36.xml"/><Relationship Id="rId3" Type="http://schemas.openxmlformats.org/officeDocument/2006/relationships/slideLayout" Target="../slideLayouts/slideLayout368.xml"/><Relationship Id="rId7" Type="http://schemas.openxmlformats.org/officeDocument/2006/relationships/slideLayout" Target="../slideLayouts/slideLayout372.xml"/><Relationship Id="rId12" Type="http://schemas.openxmlformats.org/officeDocument/2006/relationships/slideLayout" Target="../slideLayouts/slideLayout377.xml"/><Relationship Id="rId2" Type="http://schemas.openxmlformats.org/officeDocument/2006/relationships/slideLayout" Target="../slideLayouts/slideLayout367.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slideLayout" Target="../slideLayouts/slideLayout376.xml"/><Relationship Id="rId5" Type="http://schemas.openxmlformats.org/officeDocument/2006/relationships/slideLayout" Target="../slideLayouts/slideLayout370.xml"/><Relationship Id="rId10" Type="http://schemas.openxmlformats.org/officeDocument/2006/relationships/slideLayout" Target="../slideLayouts/slideLayout375.xml"/><Relationship Id="rId4" Type="http://schemas.openxmlformats.org/officeDocument/2006/relationships/slideLayout" Target="../slideLayouts/slideLayout369.xml"/><Relationship Id="rId9" Type="http://schemas.openxmlformats.org/officeDocument/2006/relationships/slideLayout" Target="../slideLayouts/slideLayout374.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theme" Target="../theme/theme37.xml"/><Relationship Id="rId3" Type="http://schemas.openxmlformats.org/officeDocument/2006/relationships/slideLayout" Target="../slideLayouts/slideLayout380.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2" Type="http://schemas.openxmlformats.org/officeDocument/2006/relationships/slideLayout" Target="../slideLayouts/slideLayout379.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0" Type="http://schemas.openxmlformats.org/officeDocument/2006/relationships/slideLayout" Target="../slideLayouts/slideLayout387.xml"/><Relationship Id="rId4" Type="http://schemas.openxmlformats.org/officeDocument/2006/relationships/slideLayout" Target="../slideLayouts/slideLayout381.xml"/><Relationship Id="rId9" Type="http://schemas.openxmlformats.org/officeDocument/2006/relationships/slideLayout" Target="../slideLayouts/slideLayout386.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397.xml"/><Relationship Id="rId13" Type="http://schemas.openxmlformats.org/officeDocument/2006/relationships/theme" Target="../theme/theme38.xml"/><Relationship Id="rId3" Type="http://schemas.openxmlformats.org/officeDocument/2006/relationships/slideLayout" Target="../slideLayouts/slideLayout392.xml"/><Relationship Id="rId7" Type="http://schemas.openxmlformats.org/officeDocument/2006/relationships/slideLayout" Target="../slideLayouts/slideLayout396.xml"/><Relationship Id="rId12" Type="http://schemas.openxmlformats.org/officeDocument/2006/relationships/slideLayout" Target="../slideLayouts/slideLayout401.xml"/><Relationship Id="rId2" Type="http://schemas.openxmlformats.org/officeDocument/2006/relationships/slideLayout" Target="../slideLayouts/slideLayout391.xml"/><Relationship Id="rId1" Type="http://schemas.openxmlformats.org/officeDocument/2006/relationships/slideLayout" Target="../slideLayouts/slideLayout390.xml"/><Relationship Id="rId6" Type="http://schemas.openxmlformats.org/officeDocument/2006/relationships/slideLayout" Target="../slideLayouts/slideLayout395.xml"/><Relationship Id="rId11" Type="http://schemas.openxmlformats.org/officeDocument/2006/relationships/slideLayout" Target="../slideLayouts/slideLayout400.xml"/><Relationship Id="rId5" Type="http://schemas.openxmlformats.org/officeDocument/2006/relationships/slideLayout" Target="../slideLayouts/slideLayout394.xml"/><Relationship Id="rId10" Type="http://schemas.openxmlformats.org/officeDocument/2006/relationships/slideLayout" Target="../slideLayouts/slideLayout399.xml"/><Relationship Id="rId4" Type="http://schemas.openxmlformats.org/officeDocument/2006/relationships/slideLayout" Target="../slideLayouts/slideLayout393.xml"/><Relationship Id="rId9" Type="http://schemas.openxmlformats.org/officeDocument/2006/relationships/slideLayout" Target="../slideLayouts/slideLayout39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09.xml"/><Relationship Id="rId3" Type="http://schemas.openxmlformats.org/officeDocument/2006/relationships/slideLayout" Target="../slideLayouts/slideLayout404.xml"/><Relationship Id="rId7" Type="http://schemas.openxmlformats.org/officeDocument/2006/relationships/slideLayout" Target="../slideLayouts/slideLayout408.xml"/><Relationship Id="rId12" Type="http://schemas.openxmlformats.org/officeDocument/2006/relationships/theme" Target="../theme/theme39.xml"/><Relationship Id="rId2" Type="http://schemas.openxmlformats.org/officeDocument/2006/relationships/slideLayout" Target="../slideLayouts/slideLayout403.xml"/><Relationship Id="rId1" Type="http://schemas.openxmlformats.org/officeDocument/2006/relationships/slideLayout" Target="../slideLayouts/slideLayout402.xml"/><Relationship Id="rId6" Type="http://schemas.openxmlformats.org/officeDocument/2006/relationships/slideLayout" Target="../slideLayouts/slideLayout407.xml"/><Relationship Id="rId11" Type="http://schemas.openxmlformats.org/officeDocument/2006/relationships/slideLayout" Target="../slideLayouts/slideLayout412.xml"/><Relationship Id="rId5" Type="http://schemas.openxmlformats.org/officeDocument/2006/relationships/slideLayout" Target="../slideLayouts/slideLayout406.xml"/><Relationship Id="rId10" Type="http://schemas.openxmlformats.org/officeDocument/2006/relationships/slideLayout" Target="../slideLayouts/slideLayout411.xml"/><Relationship Id="rId4" Type="http://schemas.openxmlformats.org/officeDocument/2006/relationships/slideLayout" Target="../slideLayouts/slideLayout405.xml"/><Relationship Id="rId9" Type="http://schemas.openxmlformats.org/officeDocument/2006/relationships/slideLayout" Target="../slideLayouts/slideLayout41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20.xml"/><Relationship Id="rId13" Type="http://schemas.openxmlformats.org/officeDocument/2006/relationships/theme" Target="../theme/theme40.xml"/><Relationship Id="rId3" Type="http://schemas.openxmlformats.org/officeDocument/2006/relationships/slideLayout" Target="../slideLayouts/slideLayout415.xml"/><Relationship Id="rId7" Type="http://schemas.openxmlformats.org/officeDocument/2006/relationships/slideLayout" Target="../slideLayouts/slideLayout419.xml"/><Relationship Id="rId12" Type="http://schemas.openxmlformats.org/officeDocument/2006/relationships/slideLayout" Target="../slideLayouts/slideLayout424.xml"/><Relationship Id="rId2" Type="http://schemas.openxmlformats.org/officeDocument/2006/relationships/slideLayout" Target="../slideLayouts/slideLayout414.xml"/><Relationship Id="rId1" Type="http://schemas.openxmlformats.org/officeDocument/2006/relationships/slideLayout" Target="../slideLayouts/slideLayout413.xml"/><Relationship Id="rId6" Type="http://schemas.openxmlformats.org/officeDocument/2006/relationships/slideLayout" Target="../slideLayouts/slideLayout418.xml"/><Relationship Id="rId11" Type="http://schemas.openxmlformats.org/officeDocument/2006/relationships/slideLayout" Target="../slideLayouts/slideLayout423.xml"/><Relationship Id="rId5" Type="http://schemas.openxmlformats.org/officeDocument/2006/relationships/slideLayout" Target="../slideLayouts/slideLayout417.xml"/><Relationship Id="rId10" Type="http://schemas.openxmlformats.org/officeDocument/2006/relationships/slideLayout" Target="../slideLayouts/slideLayout422.xml"/><Relationship Id="rId4" Type="http://schemas.openxmlformats.org/officeDocument/2006/relationships/slideLayout" Target="../slideLayouts/slideLayout416.xml"/><Relationship Id="rId9" Type="http://schemas.openxmlformats.org/officeDocument/2006/relationships/slideLayout" Target="../slideLayouts/slideLayout421.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32.xml"/><Relationship Id="rId13" Type="http://schemas.openxmlformats.org/officeDocument/2006/relationships/theme" Target="../theme/theme41.xml"/><Relationship Id="rId3" Type="http://schemas.openxmlformats.org/officeDocument/2006/relationships/slideLayout" Target="../slideLayouts/slideLayout427.xml"/><Relationship Id="rId7" Type="http://schemas.openxmlformats.org/officeDocument/2006/relationships/slideLayout" Target="../slideLayouts/slideLayout431.xml"/><Relationship Id="rId12" Type="http://schemas.openxmlformats.org/officeDocument/2006/relationships/slideLayout" Target="../slideLayouts/slideLayout436.xml"/><Relationship Id="rId2" Type="http://schemas.openxmlformats.org/officeDocument/2006/relationships/slideLayout" Target="../slideLayouts/slideLayout426.xml"/><Relationship Id="rId1" Type="http://schemas.openxmlformats.org/officeDocument/2006/relationships/slideLayout" Target="../slideLayouts/slideLayout425.xml"/><Relationship Id="rId6" Type="http://schemas.openxmlformats.org/officeDocument/2006/relationships/slideLayout" Target="../slideLayouts/slideLayout430.xml"/><Relationship Id="rId11" Type="http://schemas.openxmlformats.org/officeDocument/2006/relationships/slideLayout" Target="../slideLayouts/slideLayout435.xml"/><Relationship Id="rId5" Type="http://schemas.openxmlformats.org/officeDocument/2006/relationships/slideLayout" Target="../slideLayouts/slideLayout429.xml"/><Relationship Id="rId10" Type="http://schemas.openxmlformats.org/officeDocument/2006/relationships/slideLayout" Target="../slideLayouts/slideLayout434.xml"/><Relationship Id="rId4" Type="http://schemas.openxmlformats.org/officeDocument/2006/relationships/slideLayout" Target="../slideLayouts/slideLayout428.xml"/><Relationship Id="rId9" Type="http://schemas.openxmlformats.org/officeDocument/2006/relationships/slideLayout" Target="../slideLayouts/slideLayout433.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44.xml"/><Relationship Id="rId3" Type="http://schemas.openxmlformats.org/officeDocument/2006/relationships/slideLayout" Target="../slideLayouts/slideLayout439.xml"/><Relationship Id="rId7" Type="http://schemas.openxmlformats.org/officeDocument/2006/relationships/slideLayout" Target="../slideLayouts/slideLayout443.xml"/><Relationship Id="rId12" Type="http://schemas.openxmlformats.org/officeDocument/2006/relationships/theme" Target="../theme/theme42.xml"/><Relationship Id="rId2" Type="http://schemas.openxmlformats.org/officeDocument/2006/relationships/slideLayout" Target="../slideLayouts/slideLayout438.xml"/><Relationship Id="rId1" Type="http://schemas.openxmlformats.org/officeDocument/2006/relationships/slideLayout" Target="../slideLayouts/slideLayout437.xml"/><Relationship Id="rId6" Type="http://schemas.openxmlformats.org/officeDocument/2006/relationships/slideLayout" Target="../slideLayouts/slideLayout442.xml"/><Relationship Id="rId11" Type="http://schemas.openxmlformats.org/officeDocument/2006/relationships/slideLayout" Target="../slideLayouts/slideLayout447.xml"/><Relationship Id="rId5" Type="http://schemas.openxmlformats.org/officeDocument/2006/relationships/slideLayout" Target="../slideLayouts/slideLayout441.xml"/><Relationship Id="rId10" Type="http://schemas.openxmlformats.org/officeDocument/2006/relationships/slideLayout" Target="../slideLayouts/slideLayout446.xml"/><Relationship Id="rId4" Type="http://schemas.openxmlformats.org/officeDocument/2006/relationships/slideLayout" Target="../slideLayouts/slideLayout440.xml"/><Relationship Id="rId9" Type="http://schemas.openxmlformats.org/officeDocument/2006/relationships/slideLayout" Target="../slideLayouts/slideLayout445.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55.xml"/><Relationship Id="rId13" Type="http://schemas.openxmlformats.org/officeDocument/2006/relationships/image" Target="../media/image8.png"/><Relationship Id="rId3" Type="http://schemas.openxmlformats.org/officeDocument/2006/relationships/slideLayout" Target="../slideLayouts/slideLayout450.xml"/><Relationship Id="rId7" Type="http://schemas.openxmlformats.org/officeDocument/2006/relationships/slideLayout" Target="../slideLayouts/slideLayout454.xml"/><Relationship Id="rId12" Type="http://schemas.openxmlformats.org/officeDocument/2006/relationships/theme" Target="../theme/theme43.xml"/><Relationship Id="rId2" Type="http://schemas.openxmlformats.org/officeDocument/2006/relationships/slideLayout" Target="../slideLayouts/slideLayout449.xml"/><Relationship Id="rId1" Type="http://schemas.openxmlformats.org/officeDocument/2006/relationships/slideLayout" Target="../slideLayouts/slideLayout448.xml"/><Relationship Id="rId6" Type="http://schemas.openxmlformats.org/officeDocument/2006/relationships/slideLayout" Target="../slideLayouts/slideLayout453.xml"/><Relationship Id="rId11" Type="http://schemas.openxmlformats.org/officeDocument/2006/relationships/slideLayout" Target="../slideLayouts/slideLayout458.xml"/><Relationship Id="rId5" Type="http://schemas.openxmlformats.org/officeDocument/2006/relationships/slideLayout" Target="../slideLayouts/slideLayout452.xml"/><Relationship Id="rId10" Type="http://schemas.openxmlformats.org/officeDocument/2006/relationships/slideLayout" Target="../slideLayouts/slideLayout457.xml"/><Relationship Id="rId4" Type="http://schemas.openxmlformats.org/officeDocument/2006/relationships/slideLayout" Target="../slideLayouts/slideLayout451.xml"/><Relationship Id="rId9" Type="http://schemas.openxmlformats.org/officeDocument/2006/relationships/slideLayout" Target="../slideLayouts/slideLayout456.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66.xml"/><Relationship Id="rId3" Type="http://schemas.openxmlformats.org/officeDocument/2006/relationships/slideLayout" Target="../slideLayouts/slideLayout461.xml"/><Relationship Id="rId7" Type="http://schemas.openxmlformats.org/officeDocument/2006/relationships/slideLayout" Target="../slideLayouts/slideLayout465.xml"/><Relationship Id="rId12" Type="http://schemas.openxmlformats.org/officeDocument/2006/relationships/theme" Target="../theme/theme44.xml"/><Relationship Id="rId2" Type="http://schemas.openxmlformats.org/officeDocument/2006/relationships/slideLayout" Target="../slideLayouts/slideLayout460.xml"/><Relationship Id="rId1" Type="http://schemas.openxmlformats.org/officeDocument/2006/relationships/slideLayout" Target="../slideLayouts/slideLayout459.xml"/><Relationship Id="rId6" Type="http://schemas.openxmlformats.org/officeDocument/2006/relationships/slideLayout" Target="../slideLayouts/slideLayout464.xml"/><Relationship Id="rId11" Type="http://schemas.openxmlformats.org/officeDocument/2006/relationships/slideLayout" Target="../slideLayouts/slideLayout469.xml"/><Relationship Id="rId5" Type="http://schemas.openxmlformats.org/officeDocument/2006/relationships/slideLayout" Target="../slideLayouts/slideLayout463.xml"/><Relationship Id="rId10" Type="http://schemas.openxmlformats.org/officeDocument/2006/relationships/slideLayout" Target="../slideLayouts/slideLayout468.xml"/><Relationship Id="rId4" Type="http://schemas.openxmlformats.org/officeDocument/2006/relationships/slideLayout" Target="../slideLayouts/slideLayout462.xml"/><Relationship Id="rId9" Type="http://schemas.openxmlformats.org/officeDocument/2006/relationships/slideLayout" Target="../slideLayouts/slideLayout467.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77.xml"/><Relationship Id="rId3" Type="http://schemas.openxmlformats.org/officeDocument/2006/relationships/slideLayout" Target="../slideLayouts/slideLayout472.xml"/><Relationship Id="rId7" Type="http://schemas.openxmlformats.org/officeDocument/2006/relationships/slideLayout" Target="../slideLayouts/slideLayout476.xml"/><Relationship Id="rId12" Type="http://schemas.openxmlformats.org/officeDocument/2006/relationships/theme" Target="../theme/theme45.xml"/><Relationship Id="rId2" Type="http://schemas.openxmlformats.org/officeDocument/2006/relationships/slideLayout" Target="../slideLayouts/slideLayout471.xml"/><Relationship Id="rId1" Type="http://schemas.openxmlformats.org/officeDocument/2006/relationships/slideLayout" Target="../slideLayouts/slideLayout470.xml"/><Relationship Id="rId6" Type="http://schemas.openxmlformats.org/officeDocument/2006/relationships/slideLayout" Target="../slideLayouts/slideLayout475.xml"/><Relationship Id="rId11" Type="http://schemas.openxmlformats.org/officeDocument/2006/relationships/slideLayout" Target="../slideLayouts/slideLayout480.xml"/><Relationship Id="rId5" Type="http://schemas.openxmlformats.org/officeDocument/2006/relationships/slideLayout" Target="../slideLayouts/slideLayout474.xml"/><Relationship Id="rId10" Type="http://schemas.openxmlformats.org/officeDocument/2006/relationships/slideLayout" Target="../slideLayouts/slideLayout479.xml"/><Relationship Id="rId4" Type="http://schemas.openxmlformats.org/officeDocument/2006/relationships/slideLayout" Target="../slideLayouts/slideLayout473.xml"/><Relationship Id="rId9" Type="http://schemas.openxmlformats.org/officeDocument/2006/relationships/slideLayout" Target="../slideLayouts/slideLayout478.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488.xml"/><Relationship Id="rId13" Type="http://schemas.openxmlformats.org/officeDocument/2006/relationships/theme" Target="../theme/theme46.xml"/><Relationship Id="rId3" Type="http://schemas.openxmlformats.org/officeDocument/2006/relationships/slideLayout" Target="../slideLayouts/slideLayout483.xml"/><Relationship Id="rId7" Type="http://schemas.openxmlformats.org/officeDocument/2006/relationships/slideLayout" Target="../slideLayouts/slideLayout487.xml"/><Relationship Id="rId12" Type="http://schemas.openxmlformats.org/officeDocument/2006/relationships/slideLayout" Target="../slideLayouts/slideLayout492.xml"/><Relationship Id="rId2" Type="http://schemas.openxmlformats.org/officeDocument/2006/relationships/slideLayout" Target="../slideLayouts/slideLayout482.xml"/><Relationship Id="rId1" Type="http://schemas.openxmlformats.org/officeDocument/2006/relationships/slideLayout" Target="../slideLayouts/slideLayout481.xml"/><Relationship Id="rId6" Type="http://schemas.openxmlformats.org/officeDocument/2006/relationships/slideLayout" Target="../slideLayouts/slideLayout486.xml"/><Relationship Id="rId11" Type="http://schemas.openxmlformats.org/officeDocument/2006/relationships/slideLayout" Target="../slideLayouts/slideLayout491.xml"/><Relationship Id="rId5" Type="http://schemas.openxmlformats.org/officeDocument/2006/relationships/slideLayout" Target="../slideLayouts/slideLayout485.xml"/><Relationship Id="rId10" Type="http://schemas.openxmlformats.org/officeDocument/2006/relationships/slideLayout" Target="../slideLayouts/slideLayout490.xml"/><Relationship Id="rId4" Type="http://schemas.openxmlformats.org/officeDocument/2006/relationships/slideLayout" Target="../slideLayouts/slideLayout484.xml"/><Relationship Id="rId9" Type="http://schemas.openxmlformats.org/officeDocument/2006/relationships/slideLayout" Target="../slideLayouts/slideLayout489.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00.xml"/><Relationship Id="rId13" Type="http://schemas.openxmlformats.org/officeDocument/2006/relationships/image" Target="../media/image8.png"/><Relationship Id="rId3" Type="http://schemas.openxmlformats.org/officeDocument/2006/relationships/slideLayout" Target="../slideLayouts/slideLayout495.xml"/><Relationship Id="rId7" Type="http://schemas.openxmlformats.org/officeDocument/2006/relationships/slideLayout" Target="../slideLayouts/slideLayout499.xml"/><Relationship Id="rId12" Type="http://schemas.openxmlformats.org/officeDocument/2006/relationships/theme" Target="../theme/theme47.xml"/><Relationship Id="rId2" Type="http://schemas.openxmlformats.org/officeDocument/2006/relationships/slideLayout" Target="../slideLayouts/slideLayout494.xml"/><Relationship Id="rId1" Type="http://schemas.openxmlformats.org/officeDocument/2006/relationships/slideLayout" Target="../slideLayouts/slideLayout493.xml"/><Relationship Id="rId6" Type="http://schemas.openxmlformats.org/officeDocument/2006/relationships/slideLayout" Target="../slideLayouts/slideLayout498.xml"/><Relationship Id="rId11" Type="http://schemas.openxmlformats.org/officeDocument/2006/relationships/slideLayout" Target="../slideLayouts/slideLayout503.xml"/><Relationship Id="rId5" Type="http://schemas.openxmlformats.org/officeDocument/2006/relationships/slideLayout" Target="../slideLayouts/slideLayout497.xml"/><Relationship Id="rId10" Type="http://schemas.openxmlformats.org/officeDocument/2006/relationships/slideLayout" Target="../slideLayouts/slideLayout502.xml"/><Relationship Id="rId4" Type="http://schemas.openxmlformats.org/officeDocument/2006/relationships/slideLayout" Target="../slideLayouts/slideLayout496.xml"/><Relationship Id="rId9" Type="http://schemas.openxmlformats.org/officeDocument/2006/relationships/slideLayout" Target="../slideLayouts/slideLayout501.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11.xml"/><Relationship Id="rId13" Type="http://schemas.openxmlformats.org/officeDocument/2006/relationships/theme" Target="../theme/theme48.xml"/><Relationship Id="rId3" Type="http://schemas.openxmlformats.org/officeDocument/2006/relationships/slideLayout" Target="../slideLayouts/slideLayout506.xml"/><Relationship Id="rId7" Type="http://schemas.openxmlformats.org/officeDocument/2006/relationships/slideLayout" Target="../slideLayouts/slideLayout510.xml"/><Relationship Id="rId12" Type="http://schemas.openxmlformats.org/officeDocument/2006/relationships/slideLayout" Target="../slideLayouts/slideLayout515.xml"/><Relationship Id="rId2" Type="http://schemas.openxmlformats.org/officeDocument/2006/relationships/slideLayout" Target="../slideLayouts/slideLayout505.xml"/><Relationship Id="rId1" Type="http://schemas.openxmlformats.org/officeDocument/2006/relationships/slideLayout" Target="../slideLayouts/slideLayout504.xml"/><Relationship Id="rId6" Type="http://schemas.openxmlformats.org/officeDocument/2006/relationships/slideLayout" Target="../slideLayouts/slideLayout509.xml"/><Relationship Id="rId11" Type="http://schemas.openxmlformats.org/officeDocument/2006/relationships/slideLayout" Target="../slideLayouts/slideLayout514.xml"/><Relationship Id="rId5" Type="http://schemas.openxmlformats.org/officeDocument/2006/relationships/slideLayout" Target="../slideLayouts/slideLayout508.xml"/><Relationship Id="rId10" Type="http://schemas.openxmlformats.org/officeDocument/2006/relationships/slideLayout" Target="../slideLayouts/slideLayout513.xml"/><Relationship Id="rId4" Type="http://schemas.openxmlformats.org/officeDocument/2006/relationships/slideLayout" Target="../slideLayouts/slideLayout507.xml"/><Relationship Id="rId9" Type="http://schemas.openxmlformats.org/officeDocument/2006/relationships/slideLayout" Target="../slideLayouts/slideLayout512.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523.xml"/><Relationship Id="rId13" Type="http://schemas.openxmlformats.org/officeDocument/2006/relationships/image" Target="../media/image8.png"/><Relationship Id="rId3" Type="http://schemas.openxmlformats.org/officeDocument/2006/relationships/slideLayout" Target="../slideLayouts/slideLayout518.xml"/><Relationship Id="rId7" Type="http://schemas.openxmlformats.org/officeDocument/2006/relationships/slideLayout" Target="../slideLayouts/slideLayout522.xml"/><Relationship Id="rId12" Type="http://schemas.openxmlformats.org/officeDocument/2006/relationships/theme" Target="../theme/theme49.xml"/><Relationship Id="rId2" Type="http://schemas.openxmlformats.org/officeDocument/2006/relationships/slideLayout" Target="../slideLayouts/slideLayout517.xml"/><Relationship Id="rId1" Type="http://schemas.openxmlformats.org/officeDocument/2006/relationships/slideLayout" Target="../slideLayouts/slideLayout516.xml"/><Relationship Id="rId6" Type="http://schemas.openxmlformats.org/officeDocument/2006/relationships/slideLayout" Target="../slideLayouts/slideLayout521.xml"/><Relationship Id="rId11" Type="http://schemas.openxmlformats.org/officeDocument/2006/relationships/slideLayout" Target="../slideLayouts/slideLayout526.xml"/><Relationship Id="rId5" Type="http://schemas.openxmlformats.org/officeDocument/2006/relationships/slideLayout" Target="../slideLayouts/slideLayout520.xml"/><Relationship Id="rId10" Type="http://schemas.openxmlformats.org/officeDocument/2006/relationships/slideLayout" Target="../slideLayouts/slideLayout525.xml"/><Relationship Id="rId4" Type="http://schemas.openxmlformats.org/officeDocument/2006/relationships/slideLayout" Target="../slideLayouts/slideLayout519.xml"/><Relationship Id="rId9" Type="http://schemas.openxmlformats.org/officeDocument/2006/relationships/slideLayout" Target="../slideLayouts/slideLayout52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34.xml"/><Relationship Id="rId13" Type="http://schemas.openxmlformats.org/officeDocument/2006/relationships/image" Target="../media/image8.png"/><Relationship Id="rId3" Type="http://schemas.openxmlformats.org/officeDocument/2006/relationships/slideLayout" Target="../slideLayouts/slideLayout529.xml"/><Relationship Id="rId7" Type="http://schemas.openxmlformats.org/officeDocument/2006/relationships/slideLayout" Target="../slideLayouts/slideLayout533.xml"/><Relationship Id="rId12" Type="http://schemas.openxmlformats.org/officeDocument/2006/relationships/theme" Target="../theme/theme50.xml"/><Relationship Id="rId2" Type="http://schemas.openxmlformats.org/officeDocument/2006/relationships/slideLayout" Target="../slideLayouts/slideLayout528.xml"/><Relationship Id="rId1" Type="http://schemas.openxmlformats.org/officeDocument/2006/relationships/slideLayout" Target="../slideLayouts/slideLayout527.xml"/><Relationship Id="rId6" Type="http://schemas.openxmlformats.org/officeDocument/2006/relationships/slideLayout" Target="../slideLayouts/slideLayout532.xml"/><Relationship Id="rId11" Type="http://schemas.openxmlformats.org/officeDocument/2006/relationships/slideLayout" Target="../slideLayouts/slideLayout537.xml"/><Relationship Id="rId5" Type="http://schemas.openxmlformats.org/officeDocument/2006/relationships/slideLayout" Target="../slideLayouts/slideLayout531.xml"/><Relationship Id="rId10" Type="http://schemas.openxmlformats.org/officeDocument/2006/relationships/slideLayout" Target="../slideLayouts/slideLayout536.xml"/><Relationship Id="rId4" Type="http://schemas.openxmlformats.org/officeDocument/2006/relationships/slideLayout" Target="../slideLayouts/slideLayout530.xml"/><Relationship Id="rId9" Type="http://schemas.openxmlformats.org/officeDocument/2006/relationships/slideLayout" Target="../slideLayouts/slideLayout535.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545.xml"/><Relationship Id="rId13" Type="http://schemas.openxmlformats.org/officeDocument/2006/relationships/image" Target="../media/image10.png"/><Relationship Id="rId3" Type="http://schemas.openxmlformats.org/officeDocument/2006/relationships/slideLayout" Target="../slideLayouts/slideLayout540.xml"/><Relationship Id="rId7" Type="http://schemas.openxmlformats.org/officeDocument/2006/relationships/slideLayout" Target="../slideLayouts/slideLayout544.xml"/><Relationship Id="rId12" Type="http://schemas.openxmlformats.org/officeDocument/2006/relationships/theme" Target="../theme/theme51.xml"/><Relationship Id="rId2" Type="http://schemas.openxmlformats.org/officeDocument/2006/relationships/slideLayout" Target="../slideLayouts/slideLayout539.xml"/><Relationship Id="rId1" Type="http://schemas.openxmlformats.org/officeDocument/2006/relationships/slideLayout" Target="../slideLayouts/slideLayout538.xml"/><Relationship Id="rId6" Type="http://schemas.openxmlformats.org/officeDocument/2006/relationships/slideLayout" Target="../slideLayouts/slideLayout543.xml"/><Relationship Id="rId11" Type="http://schemas.openxmlformats.org/officeDocument/2006/relationships/slideLayout" Target="../slideLayouts/slideLayout548.xml"/><Relationship Id="rId5" Type="http://schemas.openxmlformats.org/officeDocument/2006/relationships/slideLayout" Target="../slideLayouts/slideLayout542.xml"/><Relationship Id="rId10" Type="http://schemas.openxmlformats.org/officeDocument/2006/relationships/slideLayout" Target="../slideLayouts/slideLayout547.xml"/><Relationship Id="rId4" Type="http://schemas.openxmlformats.org/officeDocument/2006/relationships/slideLayout" Target="../slideLayouts/slideLayout541.xml"/><Relationship Id="rId9" Type="http://schemas.openxmlformats.org/officeDocument/2006/relationships/slideLayout" Target="../slideLayouts/slideLayout546.xml"/></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556.xml"/><Relationship Id="rId13" Type="http://schemas.openxmlformats.org/officeDocument/2006/relationships/image" Target="../media/image8.png"/><Relationship Id="rId3" Type="http://schemas.openxmlformats.org/officeDocument/2006/relationships/slideLayout" Target="../slideLayouts/slideLayout551.xml"/><Relationship Id="rId7" Type="http://schemas.openxmlformats.org/officeDocument/2006/relationships/slideLayout" Target="../slideLayouts/slideLayout555.xml"/><Relationship Id="rId12" Type="http://schemas.openxmlformats.org/officeDocument/2006/relationships/theme" Target="../theme/theme52.xml"/><Relationship Id="rId2" Type="http://schemas.openxmlformats.org/officeDocument/2006/relationships/slideLayout" Target="../slideLayouts/slideLayout550.xml"/><Relationship Id="rId1" Type="http://schemas.openxmlformats.org/officeDocument/2006/relationships/slideLayout" Target="../slideLayouts/slideLayout549.xml"/><Relationship Id="rId6" Type="http://schemas.openxmlformats.org/officeDocument/2006/relationships/slideLayout" Target="../slideLayouts/slideLayout554.xml"/><Relationship Id="rId11" Type="http://schemas.openxmlformats.org/officeDocument/2006/relationships/slideLayout" Target="../slideLayouts/slideLayout559.xml"/><Relationship Id="rId5" Type="http://schemas.openxmlformats.org/officeDocument/2006/relationships/slideLayout" Target="../slideLayouts/slideLayout553.xml"/><Relationship Id="rId10" Type="http://schemas.openxmlformats.org/officeDocument/2006/relationships/slideLayout" Target="../slideLayouts/slideLayout558.xml"/><Relationship Id="rId4" Type="http://schemas.openxmlformats.org/officeDocument/2006/relationships/slideLayout" Target="../slideLayouts/slideLayout552.xml"/><Relationship Id="rId9" Type="http://schemas.openxmlformats.org/officeDocument/2006/relationships/slideLayout" Target="../slideLayouts/slideLayout557.xml"/></Relationships>
</file>

<file path=ppt/slideMasters/_rels/slideMaster53.xml.rels><?xml version="1.0" encoding="UTF-8" standalone="yes"?>
<Relationships xmlns="http://schemas.openxmlformats.org/package/2006/relationships"><Relationship Id="rId8" Type="http://schemas.openxmlformats.org/officeDocument/2006/relationships/slideLayout" Target="../slideLayouts/slideLayout567.xml"/><Relationship Id="rId13" Type="http://schemas.openxmlformats.org/officeDocument/2006/relationships/theme" Target="../theme/theme53.xml"/><Relationship Id="rId3" Type="http://schemas.openxmlformats.org/officeDocument/2006/relationships/slideLayout" Target="../slideLayouts/slideLayout562.xml"/><Relationship Id="rId7" Type="http://schemas.openxmlformats.org/officeDocument/2006/relationships/slideLayout" Target="../slideLayouts/slideLayout566.xml"/><Relationship Id="rId12" Type="http://schemas.openxmlformats.org/officeDocument/2006/relationships/slideLayout" Target="../slideLayouts/slideLayout571.xml"/><Relationship Id="rId2" Type="http://schemas.openxmlformats.org/officeDocument/2006/relationships/slideLayout" Target="../slideLayouts/slideLayout561.xml"/><Relationship Id="rId1" Type="http://schemas.openxmlformats.org/officeDocument/2006/relationships/slideLayout" Target="../slideLayouts/slideLayout560.xml"/><Relationship Id="rId6" Type="http://schemas.openxmlformats.org/officeDocument/2006/relationships/slideLayout" Target="../slideLayouts/slideLayout565.xml"/><Relationship Id="rId11" Type="http://schemas.openxmlformats.org/officeDocument/2006/relationships/slideLayout" Target="../slideLayouts/slideLayout570.xml"/><Relationship Id="rId5" Type="http://schemas.openxmlformats.org/officeDocument/2006/relationships/slideLayout" Target="../slideLayouts/slideLayout564.xml"/><Relationship Id="rId10" Type="http://schemas.openxmlformats.org/officeDocument/2006/relationships/slideLayout" Target="../slideLayouts/slideLayout569.xml"/><Relationship Id="rId4" Type="http://schemas.openxmlformats.org/officeDocument/2006/relationships/slideLayout" Target="../slideLayouts/slideLayout563.xml"/><Relationship Id="rId9" Type="http://schemas.openxmlformats.org/officeDocument/2006/relationships/slideLayout" Target="../slideLayouts/slideLayout568.xml"/><Relationship Id="rId14" Type="http://schemas.openxmlformats.org/officeDocument/2006/relationships/image" Target="../media/image8.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image" Target="../media/image4.emf"/><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image" Target="../media/image3.png"/><Relationship Id="rId2" Type="http://schemas.openxmlformats.org/officeDocument/2006/relationships/slideLayout" Target="../slideLayouts/slideLayout46.xml"/><Relationship Id="rId16" Type="http://schemas.openxmlformats.org/officeDocument/2006/relationships/image" Target="../media/image2.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1.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7.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8.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9.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3494392997"/>
      </p:ext>
    </p:extLst>
  </p:cSld>
  <p:clrMap bg1="lt1" tx1="dk1" bg2="lt2" tx2="dk2" accent1="accent1" accent2="accent2" accent3="accent3" accent4="accent4" accent5="accent5" accent6="accent6" hlink="hlink" folHlink="folHlink"/>
  <p:sldLayoutIdLst>
    <p:sldLayoutId id="2147484451" r:id="rId1"/>
    <p:sldLayoutId id="2147484452" r:id="rId2"/>
    <p:sldLayoutId id="2147484453" r:id="rId3"/>
    <p:sldLayoutId id="2147484454" r:id="rId4"/>
    <p:sldLayoutId id="2147484455" r:id="rId5"/>
    <p:sldLayoutId id="2147484456" r:id="rId6"/>
    <p:sldLayoutId id="2147484457" r:id="rId7"/>
    <p:sldLayoutId id="2147484458" r:id="rId8"/>
    <p:sldLayoutId id="2147484459" r:id="rId9"/>
    <p:sldLayoutId id="2147484460" r:id="rId10"/>
    <p:sldLayoutId id="214748446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1084451837"/>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50" r:id="rId4"/>
    <p:sldLayoutId id="2147484551" r:id="rId5"/>
    <p:sldLayoutId id="2147484552" r:id="rId6"/>
    <p:sldLayoutId id="2147484553" r:id="rId7"/>
    <p:sldLayoutId id="2147484554" r:id="rId8"/>
    <p:sldLayoutId id="2147484555" r:id="rId9"/>
    <p:sldLayoutId id="2147484556" r:id="rId10"/>
    <p:sldLayoutId id="214748455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369" tIns="45685" rIns="91369" bIns="45685"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369" tIns="45685" rIns="91369" bIns="4568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369" tIns="45685" rIns="91369" bIns="45685" numCol="1" anchor="b" anchorCtr="0" compatLnSpc="1">
            <a:prstTxWarp prst="textNoShape">
              <a:avLst/>
            </a:prstTxWarp>
          </a:bodyPr>
          <a:lstStyle>
            <a:lvl1pPr algn="ctr">
              <a:defRPr sz="1200">
                <a:latin typeface="Garamond" pitchFamily="18" charset="0"/>
              </a:defRPr>
            </a:lvl1pPr>
          </a:lstStyle>
          <a:p>
            <a:pPr defTabSz="913696"/>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369" tIns="45685" rIns="91369" bIns="45685" numCol="1" anchor="b" anchorCtr="0" compatLnSpc="1">
            <a:prstTxWarp prst="textNoShape">
              <a:avLst/>
            </a:prstTxWarp>
          </a:bodyPr>
          <a:lstStyle>
            <a:lvl1pPr algn="r">
              <a:defRPr sz="1600">
                <a:latin typeface="Garamond" pitchFamily="18" charset="0"/>
              </a:defRPr>
            </a:lvl1pPr>
          </a:lstStyle>
          <a:p>
            <a:pPr defTabSz="913696"/>
            <a:fld id="{6F400BD0-49BF-48FC-8114-37C1D4F5AB3D}" type="slidenum">
              <a:rPr lang="en-US" altLang="en-US">
                <a:solidFill>
                  <a:srgbClr val="000000"/>
                </a:solidFill>
              </a:rPr>
              <a:pPr defTabSz="913696"/>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369" tIns="45685" rIns="91369" bIns="45685"/>
          <a:lstStyle/>
          <a:p>
            <a:pPr defTabSz="913696">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369" tIns="45685" rIns="91369" bIns="45685"/>
          <a:lstStyle/>
          <a:p>
            <a:pPr defTabSz="913696">
              <a:defRPr/>
            </a:pPr>
            <a:endParaRPr lang="en-US">
              <a:solidFill>
                <a:srgbClr val="000000"/>
              </a:solidFill>
              <a:latin typeface="Tahoma"/>
            </a:endParaRPr>
          </a:p>
        </p:txBody>
      </p:sp>
    </p:spTree>
    <p:extLst>
      <p:ext uri="{BB962C8B-B14F-4D97-AF65-F5344CB8AC3E}">
        <p14:creationId xmlns:p14="http://schemas.microsoft.com/office/powerpoint/2010/main" val="2828045625"/>
      </p:ext>
    </p:extLst>
  </p:cSld>
  <p:clrMap bg1="lt1" tx1="dk1" bg2="lt2" tx2="dk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6846" algn="l" rtl="0" fontAlgn="base">
        <a:spcBef>
          <a:spcPct val="0"/>
        </a:spcBef>
        <a:spcAft>
          <a:spcPct val="0"/>
        </a:spcAft>
        <a:defRPr sz="4000">
          <a:solidFill>
            <a:schemeClr val="tx2"/>
          </a:solidFill>
          <a:latin typeface="Garamond" pitchFamily="18" charset="0"/>
        </a:defRPr>
      </a:lvl6pPr>
      <a:lvl7pPr marL="913696" algn="l" rtl="0" fontAlgn="base">
        <a:spcBef>
          <a:spcPct val="0"/>
        </a:spcBef>
        <a:spcAft>
          <a:spcPct val="0"/>
        </a:spcAft>
        <a:defRPr sz="4000">
          <a:solidFill>
            <a:schemeClr val="tx2"/>
          </a:solidFill>
          <a:latin typeface="Garamond" pitchFamily="18" charset="0"/>
        </a:defRPr>
      </a:lvl7pPr>
      <a:lvl8pPr marL="1370550" algn="l" rtl="0" fontAlgn="base">
        <a:spcBef>
          <a:spcPct val="0"/>
        </a:spcBef>
        <a:spcAft>
          <a:spcPct val="0"/>
        </a:spcAft>
        <a:defRPr sz="4000">
          <a:solidFill>
            <a:schemeClr val="tx2"/>
          </a:solidFill>
          <a:latin typeface="Garamond" pitchFamily="18" charset="0"/>
        </a:defRPr>
      </a:lvl8pPr>
      <a:lvl9pPr marL="1827398" algn="l" rtl="0" fontAlgn="base">
        <a:spcBef>
          <a:spcPct val="0"/>
        </a:spcBef>
        <a:spcAft>
          <a:spcPct val="0"/>
        </a:spcAft>
        <a:defRPr sz="4000">
          <a:solidFill>
            <a:schemeClr val="tx2"/>
          </a:solidFill>
          <a:latin typeface="Garamond" pitchFamily="18" charset="0"/>
        </a:defRPr>
      </a:lvl9pPr>
    </p:titleStyle>
    <p:bodyStyle>
      <a:lvl1pPr marL="342640" indent="-34264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411" indent="-325189"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568" indent="-35056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8821" indent="-31567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79873" indent="-339466"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6728" indent="-339466"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3569" indent="-339466"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0421" indent="-339466"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7263" indent="-339466"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3696" rtl="0" eaLnBrk="1" latinLnBrk="0" hangingPunct="1">
        <a:defRPr sz="1800" kern="1200">
          <a:solidFill>
            <a:schemeClr val="tx1"/>
          </a:solidFill>
          <a:latin typeface="+mn-lt"/>
          <a:ea typeface="+mn-ea"/>
          <a:cs typeface="+mn-cs"/>
        </a:defRPr>
      </a:lvl1pPr>
      <a:lvl2pPr marL="456846" algn="l" defTabSz="913696" rtl="0" eaLnBrk="1" latinLnBrk="0" hangingPunct="1">
        <a:defRPr sz="1800" kern="1200">
          <a:solidFill>
            <a:schemeClr val="tx1"/>
          </a:solidFill>
          <a:latin typeface="+mn-lt"/>
          <a:ea typeface="+mn-ea"/>
          <a:cs typeface="+mn-cs"/>
        </a:defRPr>
      </a:lvl2pPr>
      <a:lvl3pPr marL="913696" algn="l" defTabSz="913696" rtl="0" eaLnBrk="1" latinLnBrk="0" hangingPunct="1">
        <a:defRPr sz="1800" kern="1200">
          <a:solidFill>
            <a:schemeClr val="tx1"/>
          </a:solidFill>
          <a:latin typeface="+mn-lt"/>
          <a:ea typeface="+mn-ea"/>
          <a:cs typeface="+mn-cs"/>
        </a:defRPr>
      </a:lvl3pPr>
      <a:lvl4pPr marL="1370550" algn="l" defTabSz="913696" rtl="0" eaLnBrk="1" latinLnBrk="0" hangingPunct="1">
        <a:defRPr sz="1800" kern="1200">
          <a:solidFill>
            <a:schemeClr val="tx1"/>
          </a:solidFill>
          <a:latin typeface="+mn-lt"/>
          <a:ea typeface="+mn-ea"/>
          <a:cs typeface="+mn-cs"/>
        </a:defRPr>
      </a:lvl4pPr>
      <a:lvl5pPr marL="1827398" algn="l" defTabSz="913696" rtl="0" eaLnBrk="1" latinLnBrk="0" hangingPunct="1">
        <a:defRPr sz="1800" kern="1200">
          <a:solidFill>
            <a:schemeClr val="tx1"/>
          </a:solidFill>
          <a:latin typeface="+mn-lt"/>
          <a:ea typeface="+mn-ea"/>
          <a:cs typeface="+mn-cs"/>
        </a:defRPr>
      </a:lvl5pPr>
      <a:lvl6pPr marL="2284245" algn="l" defTabSz="913696" rtl="0" eaLnBrk="1" latinLnBrk="0" hangingPunct="1">
        <a:defRPr sz="1800" kern="1200">
          <a:solidFill>
            <a:schemeClr val="tx1"/>
          </a:solidFill>
          <a:latin typeface="+mn-lt"/>
          <a:ea typeface="+mn-ea"/>
          <a:cs typeface="+mn-cs"/>
        </a:defRPr>
      </a:lvl6pPr>
      <a:lvl7pPr marL="2741098" algn="l" defTabSz="913696" rtl="0" eaLnBrk="1" latinLnBrk="0" hangingPunct="1">
        <a:defRPr sz="1800" kern="1200">
          <a:solidFill>
            <a:schemeClr val="tx1"/>
          </a:solidFill>
          <a:latin typeface="+mn-lt"/>
          <a:ea typeface="+mn-ea"/>
          <a:cs typeface="+mn-cs"/>
        </a:defRPr>
      </a:lvl7pPr>
      <a:lvl8pPr marL="3197941" algn="l" defTabSz="913696" rtl="0" eaLnBrk="1" latinLnBrk="0" hangingPunct="1">
        <a:defRPr sz="1800" kern="1200">
          <a:solidFill>
            <a:schemeClr val="tx1"/>
          </a:solidFill>
          <a:latin typeface="+mn-lt"/>
          <a:ea typeface="+mn-ea"/>
          <a:cs typeface="+mn-cs"/>
        </a:defRPr>
      </a:lvl8pPr>
      <a:lvl9pPr marL="3654795" algn="l" defTabSz="913696"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66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26627"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2DDFB6AD-FE1B-B34C-B1D2-58136F130176}" type="slidenum">
              <a:rPr lang="en-US" altLang="en-US"/>
              <a:pPr>
                <a:defRPr/>
              </a:pPr>
              <a:t>‹#›</a:t>
            </a:fld>
            <a:endParaRPr lang="en-US" altLang="en-US"/>
          </a:p>
        </p:txBody>
      </p:sp>
      <p:sp>
        <p:nvSpPr>
          <p:cNvPr id="26630"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2663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24285788"/>
      </p:ext>
    </p:extLst>
  </p:cSld>
  <p:clrMap bg1="lt1" tx1="dk1" bg2="lt2" tx2="dk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endParaRPr lang="en-US" altLang="en-US" dirty="0"/>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3395893746"/>
      </p:ext>
    </p:extLst>
  </p:cSld>
  <p:clrMap bg1="lt1" tx1="dk1" bg2="lt2" tx2="dk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Lst>
  <p:transition/>
  <p:hf hdr="0" ftr="0" dt="0"/>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Garamond" pitchFamily="18" charset="0"/>
        </a:defRPr>
      </a:lvl2pPr>
      <a:lvl3pPr algn="l" rtl="0" eaLnBrk="1" fontAlgn="base" hangingPunct="1">
        <a:spcBef>
          <a:spcPct val="0"/>
        </a:spcBef>
        <a:spcAft>
          <a:spcPct val="0"/>
        </a:spcAft>
        <a:defRPr sz="4000">
          <a:solidFill>
            <a:schemeClr val="tx2"/>
          </a:solidFill>
          <a:latin typeface="Garamond" pitchFamily="18" charset="0"/>
        </a:defRPr>
      </a:lvl3pPr>
      <a:lvl4pPr algn="l" rtl="0" eaLnBrk="1" fontAlgn="base" hangingPunct="1">
        <a:spcBef>
          <a:spcPct val="0"/>
        </a:spcBef>
        <a:spcAft>
          <a:spcPct val="0"/>
        </a:spcAft>
        <a:defRPr sz="4000">
          <a:solidFill>
            <a:schemeClr val="tx2"/>
          </a:solidFill>
          <a:latin typeface="Garamond" pitchFamily="18" charset="0"/>
        </a:defRPr>
      </a:lvl4pPr>
      <a:lvl5pPr algn="l" rtl="0" eaLnBrk="1" fontAlgn="base" hangingPunct="1">
        <a:spcBef>
          <a:spcPct val="0"/>
        </a:spcBef>
        <a:spcAft>
          <a:spcPct val="0"/>
        </a:spcAft>
        <a:defRPr sz="4000">
          <a:solidFill>
            <a:schemeClr val="tx2"/>
          </a:solidFill>
          <a:latin typeface="Garamond" pitchFamily="18" charset="0"/>
        </a:defRPr>
      </a:lvl5pPr>
      <a:lvl6pPr marL="457200" algn="l" rtl="0" eaLnBrk="1" fontAlgn="base" hangingPunct="1">
        <a:spcBef>
          <a:spcPct val="0"/>
        </a:spcBef>
        <a:spcAft>
          <a:spcPct val="0"/>
        </a:spcAft>
        <a:defRPr sz="4000">
          <a:solidFill>
            <a:schemeClr val="tx2"/>
          </a:solidFill>
          <a:latin typeface="Garamond" pitchFamily="18" charset="0"/>
        </a:defRPr>
      </a:lvl6pPr>
      <a:lvl7pPr marL="914400" algn="l" rtl="0" eaLnBrk="1" fontAlgn="base" hangingPunct="1">
        <a:spcBef>
          <a:spcPct val="0"/>
        </a:spcBef>
        <a:spcAft>
          <a:spcPct val="0"/>
        </a:spcAft>
        <a:defRPr sz="4000">
          <a:solidFill>
            <a:schemeClr val="tx2"/>
          </a:solidFill>
          <a:latin typeface="Garamond" pitchFamily="18" charset="0"/>
        </a:defRPr>
      </a:lvl7pPr>
      <a:lvl8pPr marL="1371600" algn="l" rtl="0" eaLnBrk="1" fontAlgn="base" hangingPunct="1">
        <a:spcBef>
          <a:spcPct val="0"/>
        </a:spcBef>
        <a:spcAft>
          <a:spcPct val="0"/>
        </a:spcAft>
        <a:defRPr sz="4000">
          <a:solidFill>
            <a:schemeClr val="tx2"/>
          </a:solidFill>
          <a:latin typeface="Garamond" pitchFamily="18" charset="0"/>
        </a:defRPr>
      </a:lvl8pPr>
      <a:lvl9pPr marL="1828800" algn="l" rtl="0" eaLnBrk="1" fontAlgn="base" hangingPunct="1">
        <a:spcBef>
          <a:spcPct val="0"/>
        </a:spcBef>
        <a:spcAft>
          <a:spcPct val="0"/>
        </a:spcAft>
        <a:defRPr sz="4000">
          <a:solidFill>
            <a:schemeClr val="tx2"/>
          </a:solidFill>
          <a:latin typeface="Garamond" pitchFamily="18" charset="0"/>
        </a:defRPr>
      </a:lvl9pPr>
    </p:titleStyle>
    <p:bodyStyle>
      <a:lvl1pPr marL="342900" indent="-342900" algn="l" rtl="0" eaLnBrk="1" fontAlgn="base" hangingPunct="1">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Freeform 7"/>
          <p:cNvSpPr>
            <a:spLocks noChangeArrowheads="1"/>
          </p:cNvSpPr>
          <p:nvPr/>
        </p:nvSpPr>
        <p:spPr bwMode="auto">
          <a:xfrm>
            <a:off x="457200" y="500063"/>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39"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40"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41"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42"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4"/>
          <p:cNvSpPr>
            <a:spLocks noGrp="1" noChangeArrowheads="1"/>
          </p:cNvSpPr>
          <p:nvPr>
            <p:ph type="dt" sz="half" idx="2"/>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mj-lt"/>
                <a:ea typeface="+mn-ea"/>
                <a:cs typeface="+mn-cs"/>
              </a:defRPr>
            </a:lvl1pPr>
          </a:lstStyle>
          <a:p>
            <a:pPr fontAlgn="base">
              <a:spcBef>
                <a:spcPct val="0"/>
              </a:spcBef>
              <a:spcAft>
                <a:spcPct val="0"/>
              </a:spcAft>
              <a:defRPr/>
            </a:pPr>
            <a:endParaRPr lang="en-US">
              <a:solidFill>
                <a:srgbClr val="000000"/>
              </a:solidFill>
              <a:latin typeface="Garamond"/>
            </a:endParaRPr>
          </a:p>
        </p:txBody>
      </p:sp>
      <p:sp>
        <p:nvSpPr>
          <p:cNvPr id="12" name="Rectangle 5"/>
          <p:cNvSpPr>
            <a:spLocks noGrp="1" noChangeArrowheads="1"/>
          </p:cNvSpPr>
          <p:nvPr>
            <p:ph type="ftr" sz="quarter" idx="3"/>
          </p:nvPr>
        </p:nvSpPr>
        <p:spPr bwMode="auto">
          <a:xfrm>
            <a:off x="3124200" y="6243638"/>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3" name="Rectangle 6"/>
          <p:cNvSpPr>
            <a:spLocks noGrp="1" noChangeArrowheads="1"/>
          </p:cNvSpPr>
          <p:nvPr>
            <p:ph type="sldNum" sz="quarter" idx="4"/>
          </p:nvPr>
        </p:nvSpPr>
        <p:spPr bwMode="auto">
          <a:xfrm>
            <a:off x="6553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200">
                <a:latin typeface="Garamond" charset="0"/>
              </a:defRPr>
            </a:lvl1pPr>
          </a:lstStyle>
          <a:p>
            <a:pPr fontAlgn="base">
              <a:spcBef>
                <a:spcPct val="0"/>
              </a:spcBef>
              <a:spcAft>
                <a:spcPct val="0"/>
              </a:spcAft>
              <a:defRPr/>
            </a:pPr>
            <a:fld id="{777C48D1-0A2D-6448-BAD7-D50BFB3AECB5}"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483198966"/>
      </p:ext>
    </p:extLst>
  </p:cSld>
  <p:clrMap bg1="lt1" tx1="dk1" bg2="lt2" tx2="dk2" accent1="accent1" accent2="accent2" accent3="accent3" accent4="accent4" accent5="accent5" accent6="accent6" hlink="hlink" folHlink="folHlink"/>
  <p:sldLayoutIdLst>
    <p:sldLayoutId id="2147484829" r:id="rId1"/>
    <p:sldLayoutId id="2147484830" r:id="rId2"/>
    <p:sldLayoutId id="2147484831" r:id="rId3"/>
    <p:sldLayoutId id="2147484832" r:id="rId4"/>
    <p:sldLayoutId id="2147484833" r:id="rId5"/>
    <p:sldLayoutId id="2147484834" r:id="rId6"/>
    <p:sldLayoutId id="2147484835" r:id="rId7"/>
    <p:sldLayoutId id="2147484836" r:id="rId8"/>
    <p:sldLayoutId id="2147484837" r:id="rId9"/>
    <p:sldLayoutId id="2147484838" r:id="rId10"/>
    <p:sldLayoutId id="214748483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EEEC5A93-40C1-004C-AC49-AA5A1C7A8159}"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91564929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998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69987"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EFC36330-171D-874A-B302-CA3D70443983}" type="slidenum">
              <a:rPr lang="en-US" altLang="en-US"/>
              <a:pPr>
                <a:defRPr/>
              </a:pPr>
              <a:t>‹#›</a:t>
            </a:fld>
            <a:endParaRPr lang="en-US" altLang="en-US"/>
          </a:p>
        </p:txBody>
      </p:sp>
      <p:sp>
        <p:nvSpPr>
          <p:cNvPr id="169990"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6999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158581855"/>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5586" name="Freeform 7"/>
          <p:cNvSpPr>
            <a:spLocks noChangeArrowheads="1"/>
          </p:cNvSpPr>
          <p:nvPr/>
        </p:nvSpPr>
        <p:spPr bwMode="auto">
          <a:xfrm>
            <a:off x="457200" y="500063"/>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95587"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95588"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95589"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95590"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4"/>
          <p:cNvSpPr>
            <a:spLocks noGrp="1" noChangeArrowheads="1"/>
          </p:cNvSpPr>
          <p:nvPr>
            <p:ph type="dt" sz="half" idx="2"/>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a:ea typeface="+mn-ea"/>
                <a:cs typeface="+mn-cs"/>
              </a:defRPr>
            </a:lvl1pPr>
          </a:lstStyle>
          <a:p>
            <a:pPr fontAlgn="base">
              <a:spcBef>
                <a:spcPct val="0"/>
              </a:spcBef>
              <a:spcAft>
                <a:spcPct val="0"/>
              </a:spcAft>
              <a:defRPr/>
            </a:pPr>
            <a:endParaRPr lang="en-US"/>
          </a:p>
        </p:txBody>
      </p:sp>
      <p:sp>
        <p:nvSpPr>
          <p:cNvPr id="12" name="Rectangle 5"/>
          <p:cNvSpPr>
            <a:spLocks noGrp="1" noChangeArrowheads="1"/>
          </p:cNvSpPr>
          <p:nvPr>
            <p:ph type="ftr" sz="quarter" idx="3"/>
          </p:nvPr>
        </p:nvSpPr>
        <p:spPr bwMode="auto">
          <a:xfrm>
            <a:off x="3124200" y="6243638"/>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defRPr/>
            </a:pPr>
            <a:endParaRPr lang="en-US">
              <a:ea typeface="ＭＳ Ｐゴシック" charset="0"/>
              <a:cs typeface="ＭＳ Ｐゴシック" charset="0"/>
            </a:endParaRPr>
          </a:p>
        </p:txBody>
      </p:sp>
      <p:sp>
        <p:nvSpPr>
          <p:cNvPr id="13" name="Rectangle 6"/>
          <p:cNvSpPr>
            <a:spLocks noGrp="1" noChangeArrowheads="1"/>
          </p:cNvSpPr>
          <p:nvPr>
            <p:ph type="sldNum" sz="quarter" idx="4"/>
          </p:nvPr>
        </p:nvSpPr>
        <p:spPr bwMode="auto">
          <a:xfrm>
            <a:off x="6553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200">
                <a:solidFill>
                  <a:srgbClr val="000000"/>
                </a:solidFill>
                <a:latin typeface="Garamond" charset="0"/>
              </a:defRPr>
            </a:lvl1pPr>
          </a:lstStyle>
          <a:p>
            <a:pPr fontAlgn="base">
              <a:spcBef>
                <a:spcPct val="0"/>
              </a:spcBef>
              <a:spcAft>
                <a:spcPct val="0"/>
              </a:spcAft>
              <a:defRPr/>
            </a:pPr>
            <a:fld id="{4CAB802D-25DB-1149-B44D-EAC195EDF7D4}" type="slidenum">
              <a:rPr lang="en-US">
                <a:ea typeface="ＭＳ Ｐゴシック" charset="0"/>
                <a:cs typeface="ＭＳ Ｐゴシック" charset="0"/>
              </a:rPr>
              <a:pPr fontAlgn="base">
                <a:spcBef>
                  <a:spcPct val="0"/>
                </a:spcBef>
                <a:spcAft>
                  <a:spcPct val="0"/>
                </a:spcAft>
                <a:defRPr/>
              </a:pPr>
              <a:t>‹#›</a:t>
            </a:fld>
            <a:endParaRPr lang="en-US">
              <a:ea typeface="ＭＳ Ｐゴシック" charset="0"/>
              <a:cs typeface="ＭＳ Ｐゴシック" charset="0"/>
            </a:endParaRPr>
          </a:p>
        </p:txBody>
      </p:sp>
    </p:spTree>
    <p:extLst>
      <p:ext uri="{BB962C8B-B14F-4D97-AF65-F5344CB8AC3E}">
        <p14:creationId xmlns:p14="http://schemas.microsoft.com/office/powerpoint/2010/main" val="4092468080"/>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62"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63"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defRPr/>
            </a:pPr>
            <a:endParaRPr lang="en-US">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defRPr/>
            </a:pPr>
            <a:fld id="{82B7CA05-D08B-324A-B21A-98259EFDA3FC}" type="slidenum">
              <a:rPr lang="en-US">
                <a:ea typeface="ＭＳ Ｐゴシック" charset="0"/>
                <a:cs typeface="ＭＳ Ｐゴシック" charset="0"/>
              </a:rPr>
              <a:pPr fontAlgn="base">
                <a:spcBef>
                  <a:spcPct val="0"/>
                </a:spcBef>
                <a:spcAft>
                  <a:spcPct val="0"/>
                </a:spcAft>
                <a:defRPr/>
              </a:pPr>
              <a:t>‹#›</a:t>
            </a:fld>
            <a:endParaRPr lang="en-US">
              <a:ea typeface="ＭＳ Ｐゴシック" charset="0"/>
              <a:cs typeface="ＭＳ Ｐゴシック" charset="0"/>
            </a:endParaRPr>
          </a:p>
        </p:txBody>
      </p:sp>
      <p:sp>
        <p:nvSpPr>
          <p:cNvPr id="143366"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367"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223100842"/>
      </p:ext>
    </p:extLst>
  </p:cSld>
  <p:clrMap bg1="lt1" tx1="dk1" bg2="lt2" tx2="dk2" accent1="accent1" accent2="accent2" accent3="accent3" accent4="accent4" accent5="accent5" accent6="accent6" hlink="hlink" folHlink="folHlink"/>
  <p:sldLayoutIdLst>
    <p:sldLayoutId id="2147484878" r:id="rId1"/>
    <p:sldLayoutId id="2147484879" r:id="rId2"/>
    <p:sldLayoutId id="2147484880" r:id="rId3"/>
    <p:sldLayoutId id="2147484881" r:id="rId4"/>
    <p:sldLayoutId id="2147484882" r:id="rId5"/>
    <p:sldLayoutId id="2147484883" r:id="rId6"/>
    <p:sldLayoutId id="2147484884" r:id="rId7"/>
    <p:sldLayoutId id="2147484885" r:id="rId8"/>
    <p:sldLayoutId id="2147484886" r:id="rId9"/>
    <p:sldLayoutId id="2147484887" r:id="rId10"/>
    <p:sldLayoutId id="2147484888" r:id="rId11"/>
    <p:sldLayoutId id="2147484889"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Tree>
  </p:cSld>
  <p:clrMap bg1="lt1" tx1="dk1" bg2="lt2" tx2="dk2" accent1="accent1" accent2="accent2" accent3="accent3" accent4="accent4" accent5="accent5" accent6="accent6" hlink="hlink" folHlink="folHlink"/>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5" descr="Burgundy_CMU_JPG_Logo.jpg"/>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162800" y="6488113"/>
            <a:ext cx="15494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Title Placeholder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8" name="Text Placeholder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2690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3603C470-0343-5644-A9B5-95349323097B}"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1" name="Line 1032"/>
          <p:cNvSpPr>
            <a:spLocks noChangeShapeType="1"/>
          </p:cNvSpPr>
          <p:nvPr/>
        </p:nvSpPr>
        <p:spPr bwMode="auto">
          <a:xfrm>
            <a:off x="228600" y="6248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2"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856795042"/>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3490" name="Freeform 7"/>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3491"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3492"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3493"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63494"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4"/>
          <p:cNvSpPr>
            <a:spLocks noGrp="1" noChangeArrowheads="1"/>
          </p:cNvSpPr>
          <p:nvPr>
            <p:ph type="dt" sz="half" idx="2"/>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a:ea typeface="+mn-ea"/>
                <a:cs typeface="+mn-cs"/>
              </a:defRPr>
            </a:lvl1pPr>
          </a:lstStyle>
          <a:p>
            <a:pPr fontAlgn="base">
              <a:spcBef>
                <a:spcPct val="0"/>
              </a:spcBef>
              <a:spcAft>
                <a:spcPct val="0"/>
              </a:spcAft>
              <a:defRPr/>
            </a:pPr>
            <a:endParaRPr lang="en-US"/>
          </a:p>
        </p:txBody>
      </p:sp>
      <p:sp>
        <p:nvSpPr>
          <p:cNvPr id="12" name="Rectangle 5"/>
          <p:cNvSpPr>
            <a:spLocks noGrp="1" noChangeArrowheads="1"/>
          </p:cNvSpPr>
          <p:nvPr>
            <p:ph type="ftr" sz="quarter" idx="3"/>
          </p:nvPr>
        </p:nvSpPr>
        <p:spPr bwMode="auto">
          <a:xfrm>
            <a:off x="3124200" y="6243638"/>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defRPr/>
            </a:pPr>
            <a:endParaRPr lang="en-US">
              <a:ea typeface="ＭＳ Ｐゴシック" charset="0"/>
              <a:cs typeface="ＭＳ Ｐゴシック" charset="0"/>
            </a:endParaRPr>
          </a:p>
        </p:txBody>
      </p:sp>
      <p:sp>
        <p:nvSpPr>
          <p:cNvPr id="13" name="Rectangle 6"/>
          <p:cNvSpPr>
            <a:spLocks noGrp="1" noChangeArrowheads="1"/>
          </p:cNvSpPr>
          <p:nvPr>
            <p:ph type="sldNum" sz="quarter" idx="4"/>
          </p:nvPr>
        </p:nvSpPr>
        <p:spPr bwMode="auto">
          <a:xfrm>
            <a:off x="6553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200">
                <a:solidFill>
                  <a:srgbClr val="000000"/>
                </a:solidFill>
                <a:latin typeface="Garamond" charset="0"/>
              </a:defRPr>
            </a:lvl1pPr>
          </a:lstStyle>
          <a:p>
            <a:pPr fontAlgn="base">
              <a:spcBef>
                <a:spcPct val="0"/>
              </a:spcBef>
              <a:spcAft>
                <a:spcPct val="0"/>
              </a:spcAft>
              <a:defRPr/>
            </a:pPr>
            <a:fld id="{559D6C4E-5E10-8D45-B291-D2068DCF2063}" type="slidenum">
              <a:rPr lang="en-US">
                <a:ea typeface="ＭＳ Ｐゴシック" charset="0"/>
                <a:cs typeface="ＭＳ Ｐゴシック" charset="0"/>
              </a:rPr>
              <a:pPr fontAlgn="base">
                <a:spcBef>
                  <a:spcPct val="0"/>
                </a:spcBef>
                <a:spcAft>
                  <a:spcPct val="0"/>
                </a:spcAft>
                <a:defRPr/>
              </a:pPr>
              <a:t>‹#›</a:t>
            </a:fld>
            <a:endParaRPr lang="en-US">
              <a:ea typeface="ＭＳ Ｐゴシック" charset="0"/>
              <a:cs typeface="ＭＳ Ｐゴシック" charset="0"/>
            </a:endParaRPr>
          </a:p>
        </p:txBody>
      </p:sp>
    </p:spTree>
    <p:extLst>
      <p:ext uri="{BB962C8B-B14F-4D97-AF65-F5344CB8AC3E}">
        <p14:creationId xmlns:p14="http://schemas.microsoft.com/office/powerpoint/2010/main" val="4021410924"/>
      </p:ext>
    </p:extLst>
  </p:cSld>
  <p:clrMap bg1="lt1" tx1="dk1" bg2="lt2" tx2="dk2" accent1="accent1" accent2="accent2" accent3="accent3" accent4="accent4" accent5="accent5" accent6="accent6" hlink="hlink" folHlink="folHlink"/>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7650" name="Freeform 7"/>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27651"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27652"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27653"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27654"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4"/>
          <p:cNvSpPr>
            <a:spLocks noGrp="1" noChangeArrowheads="1"/>
          </p:cNvSpPr>
          <p:nvPr>
            <p:ph type="dt" sz="half" idx="2"/>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mj-lt"/>
                <a:ea typeface="+mn-ea"/>
                <a:cs typeface="+mn-cs"/>
              </a:defRPr>
            </a:lvl1pPr>
          </a:lstStyle>
          <a:p>
            <a:pPr fontAlgn="base">
              <a:spcBef>
                <a:spcPct val="0"/>
              </a:spcBef>
              <a:spcAft>
                <a:spcPct val="0"/>
              </a:spcAft>
              <a:defRPr/>
            </a:pPr>
            <a:endParaRPr lang="en-US">
              <a:latin typeface="Garamond"/>
            </a:endParaRPr>
          </a:p>
        </p:txBody>
      </p:sp>
      <p:sp>
        <p:nvSpPr>
          <p:cNvPr id="12" name="Rectangle 5"/>
          <p:cNvSpPr>
            <a:spLocks noGrp="1" noChangeArrowheads="1"/>
          </p:cNvSpPr>
          <p:nvPr>
            <p:ph type="ftr" sz="quarter" idx="3"/>
          </p:nvPr>
        </p:nvSpPr>
        <p:spPr bwMode="auto">
          <a:xfrm>
            <a:off x="3124200" y="6243638"/>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defRPr/>
            </a:pPr>
            <a:endParaRPr lang="en-US">
              <a:ea typeface="ＭＳ Ｐゴシック" charset="0"/>
              <a:cs typeface="ＭＳ Ｐゴシック" charset="0"/>
            </a:endParaRPr>
          </a:p>
        </p:txBody>
      </p:sp>
      <p:sp>
        <p:nvSpPr>
          <p:cNvPr id="13" name="Rectangle 6"/>
          <p:cNvSpPr>
            <a:spLocks noGrp="1" noChangeArrowheads="1"/>
          </p:cNvSpPr>
          <p:nvPr>
            <p:ph type="sldNum" sz="quarter" idx="4"/>
          </p:nvPr>
        </p:nvSpPr>
        <p:spPr bwMode="auto">
          <a:xfrm>
            <a:off x="6553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200">
                <a:solidFill>
                  <a:srgbClr val="000000"/>
                </a:solidFill>
                <a:latin typeface="Garamond" charset="0"/>
              </a:defRPr>
            </a:lvl1pPr>
          </a:lstStyle>
          <a:p>
            <a:pPr fontAlgn="base">
              <a:spcBef>
                <a:spcPct val="0"/>
              </a:spcBef>
              <a:spcAft>
                <a:spcPct val="0"/>
              </a:spcAft>
              <a:defRPr/>
            </a:pPr>
            <a:fld id="{52D48118-C85A-8346-A308-D7686941111E}" type="slidenum">
              <a:rPr lang="en-US">
                <a:ea typeface="ＭＳ Ｐゴシック" charset="0"/>
                <a:cs typeface="ＭＳ Ｐゴシック" charset="0"/>
              </a:rPr>
              <a:pPr fontAlgn="base">
                <a:spcBef>
                  <a:spcPct val="0"/>
                </a:spcBef>
                <a:spcAft>
                  <a:spcPct val="0"/>
                </a:spcAft>
                <a:defRPr/>
              </a:pPr>
              <a:t>‹#›</a:t>
            </a:fld>
            <a:endParaRPr lang="en-US">
              <a:ea typeface="ＭＳ Ｐゴシック" charset="0"/>
              <a:cs typeface="ＭＳ Ｐゴシック" charset="0"/>
            </a:endParaRPr>
          </a:p>
        </p:txBody>
      </p:sp>
    </p:spTree>
    <p:extLst>
      <p:ext uri="{BB962C8B-B14F-4D97-AF65-F5344CB8AC3E}">
        <p14:creationId xmlns:p14="http://schemas.microsoft.com/office/powerpoint/2010/main" val="2780278531"/>
      </p:ext>
    </p:extLst>
  </p:cSld>
  <p:clrMap bg1="lt1" tx1="dk1" bg2="lt2" tx2="dk2" accent1="accent1" accent2="accent2" accent3="accent3" accent4="accent4" accent5="accent5" accent6="accent6" hlink="hlink" folHlink="folHlink"/>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66825" y="0"/>
            <a:ext cx="7877175" cy="1085850"/>
          </a:xfrm>
          <a:prstGeom prst="rect">
            <a:avLst/>
          </a:prstGeom>
          <a:noFill/>
        </p:spPr>
        <p:txBody>
          <a:bodyPr vert="horz" lIns="91440" tIns="45720" rIns="91440" bIns="45720" rtlCol="0" anchor="ctr">
            <a:normAutofit/>
          </a:bodyPr>
          <a:lstStyle/>
          <a:p>
            <a:r>
              <a:rPr lang="en-US" dirty="0"/>
              <a:t>Click to edit Master title style</a:t>
            </a:r>
          </a:p>
        </p:txBody>
      </p:sp>
      <p:sp>
        <p:nvSpPr>
          <p:cNvPr id="225283" name="Text Placeholder 2"/>
          <p:cNvSpPr>
            <a:spLocks noGrp="1"/>
          </p:cNvSpPr>
          <p:nvPr>
            <p:ph type="body" idx="1"/>
          </p:nvPr>
        </p:nvSpPr>
        <p:spPr bwMode="auto">
          <a:xfrm>
            <a:off x="123825" y="1250950"/>
            <a:ext cx="8897938" cy="522287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3825" y="6543675"/>
            <a:ext cx="1820863" cy="228600"/>
          </a:xfrm>
          <a:prstGeom prst="rect">
            <a:avLst/>
          </a:prstGeom>
        </p:spPr>
        <p:txBody>
          <a:bodyPr vert="horz" lIns="91440" tIns="45720" rIns="91440" bIns="45720" rtlCol="0" anchor="ctr"/>
          <a:lstStyle>
            <a:lvl1pPr algn="l" fontAlgn="auto">
              <a:spcBef>
                <a:spcPts val="0"/>
              </a:spcBef>
              <a:spcAft>
                <a:spcPts val="0"/>
              </a:spcAft>
              <a:defRPr sz="900">
                <a:solidFill>
                  <a:prstClr val="black">
                    <a:lumMod val="65000"/>
                    <a:lumOff val="35000"/>
                    <a:alpha val="75000"/>
                  </a:prstClr>
                </a:solidFill>
                <a:latin typeface="Calibri"/>
                <a:ea typeface="+mn-ea"/>
                <a:cs typeface="+mn-cs"/>
              </a:defRPr>
            </a:lvl1pPr>
          </a:lstStyle>
          <a:p>
            <a:pPr>
              <a:defRPr/>
            </a:pPr>
            <a:endParaRPr lang="en-US" dirty="0"/>
          </a:p>
        </p:txBody>
      </p:sp>
      <p:sp>
        <p:nvSpPr>
          <p:cNvPr id="5" name="Footer Placeholder 4"/>
          <p:cNvSpPr>
            <a:spLocks noGrp="1"/>
          </p:cNvSpPr>
          <p:nvPr>
            <p:ph type="ftr" sz="quarter" idx="3"/>
          </p:nvPr>
        </p:nvSpPr>
        <p:spPr>
          <a:xfrm>
            <a:off x="2549525" y="6543675"/>
            <a:ext cx="3771900" cy="228600"/>
          </a:xfrm>
          <a:prstGeom prst="rect">
            <a:avLst/>
          </a:prstGeom>
        </p:spPr>
        <p:txBody>
          <a:bodyPr vert="horz" lIns="91440" tIns="45720" rIns="91440" bIns="45720" rtlCol="0" anchor="ctr"/>
          <a:lstStyle>
            <a:lvl1pPr algn="l" fontAlgn="auto">
              <a:spcBef>
                <a:spcPts val="0"/>
              </a:spcBef>
              <a:spcAft>
                <a:spcPts val="0"/>
              </a:spcAft>
              <a:defRPr sz="950" cap="all" baseline="0">
                <a:solidFill>
                  <a:prstClr val="black">
                    <a:alpha val="75000"/>
                  </a:prstClr>
                </a:solidFill>
                <a:latin typeface="Calibri"/>
                <a:ea typeface="+mn-ea"/>
                <a:cs typeface="+mn-cs"/>
              </a:defRPr>
            </a:lvl1pPr>
          </a:lstStyle>
          <a:p>
            <a:pPr>
              <a:defRPr/>
            </a:pPr>
            <a:endParaRPr lang="en-US"/>
          </a:p>
        </p:txBody>
      </p:sp>
      <p:sp>
        <p:nvSpPr>
          <p:cNvPr id="8" name="Slide Number Placeholder 7"/>
          <p:cNvSpPr>
            <a:spLocks noGrp="1"/>
          </p:cNvSpPr>
          <p:nvPr>
            <p:ph type="sldNum" sz="quarter" idx="4"/>
          </p:nvPr>
        </p:nvSpPr>
        <p:spPr>
          <a:xfrm>
            <a:off x="6924675" y="6456363"/>
            <a:ext cx="2057400" cy="365125"/>
          </a:xfrm>
          <a:prstGeom prst="rect">
            <a:avLst/>
          </a:prstGeom>
        </p:spPr>
        <p:txBody>
          <a:bodyPr vert="horz" lIns="91440" tIns="45720" rIns="91440" bIns="45720" rtlCol="0" anchor="ctr"/>
          <a:lstStyle>
            <a:lvl1pPr algn="r" fontAlgn="auto">
              <a:spcBef>
                <a:spcPts val="0"/>
              </a:spcBef>
              <a:spcAft>
                <a:spcPts val="0"/>
              </a:spcAft>
              <a:defRPr sz="1600">
                <a:solidFill>
                  <a:prstClr val="black">
                    <a:lumMod val="65000"/>
                    <a:lumOff val="35000"/>
                  </a:prstClr>
                </a:solidFill>
                <a:latin typeface="Calibri"/>
                <a:ea typeface="+mn-ea"/>
                <a:cs typeface="+mn-cs"/>
              </a:defRPr>
            </a:lvl1pPr>
          </a:lstStyle>
          <a:p>
            <a:pPr>
              <a:defRPr/>
            </a:pPr>
            <a:fld id="{BFCEF44F-023C-3C4F-B2E3-6DD80F318BEB}" type="slidenum">
              <a:rPr lang="en-US"/>
              <a:pPr>
                <a:defRPr/>
              </a:pPr>
              <a:t>‹#›</a:t>
            </a:fld>
            <a:endParaRPr lang="en-US" dirty="0"/>
          </a:p>
        </p:txBody>
      </p:sp>
      <p:pic>
        <p:nvPicPr>
          <p:cNvPr id="225287" name="Picture 6" descr="FMS_logo_lightbluematte_3C5CAE.gif"/>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23825" y="0"/>
            <a:ext cx="1143000" cy="65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45058083"/>
      </p:ext>
    </p:extLst>
  </p:cSld>
  <p:clrMap bg1="lt1" tx1="dk1" bg2="lt2" tx2="dk2" accent1="accent1" accent2="accent2" accent3="accent3" accent4="accent4" accent5="accent5" accent6="accent6" hlink="hlink" folHlink="folHlink"/>
  <p:sldLayoutIdLst>
    <p:sldLayoutId id="2147485015" r:id="rId1"/>
    <p:sldLayoutId id="2147485016" r:id="rId2"/>
    <p:sldLayoutId id="2147485017" r:id="rId3"/>
    <p:sldLayoutId id="2147485018" r:id="rId4"/>
    <p:sldLayoutId id="2147485019" r:id="rId5"/>
    <p:sldLayoutId id="2147485020" r:id="rId6"/>
    <p:sldLayoutId id="2147485021" r:id="rId7"/>
    <p:sldLayoutId id="2147485022" r:id="rId8"/>
    <p:sldLayoutId id="2147485023" r:id="rId9"/>
    <p:sldLayoutId id="2147485024" r:id="rId10"/>
    <p:sldLayoutId id="2147485025" r:id="rId11"/>
    <p:sldLayoutId id="2147485026" r:id="rId12"/>
  </p:sldLayoutIdLst>
  <p:hf hdr="0" ftr="0" dt="0"/>
  <p:txStyles>
    <p:titleStyle>
      <a:lvl1pPr algn="ctr" rtl="0" eaLnBrk="0" fontAlgn="base" hangingPunct="0">
        <a:lnSpc>
          <a:spcPct val="90000"/>
        </a:lnSpc>
        <a:spcBef>
          <a:spcPct val="0"/>
        </a:spcBef>
        <a:spcAft>
          <a:spcPct val="0"/>
        </a:spcAft>
        <a:defRPr sz="4800" kern="1200" spc="-120">
          <a:solidFill>
            <a:schemeClr val="tx1"/>
          </a:solidFill>
          <a:latin typeface="+mj-lt"/>
          <a:ea typeface="ＭＳ Ｐゴシック" charset="0"/>
          <a:cs typeface="ＭＳ Ｐゴシック" charset="0"/>
        </a:defRPr>
      </a:lvl1pPr>
      <a:lvl2pPr algn="ctr" rtl="0" eaLnBrk="0" fontAlgn="base" hangingPunct="0">
        <a:lnSpc>
          <a:spcPct val="90000"/>
        </a:lnSpc>
        <a:spcBef>
          <a:spcPct val="0"/>
        </a:spcBef>
        <a:spcAft>
          <a:spcPct val="0"/>
        </a:spcAft>
        <a:defRPr sz="4800">
          <a:solidFill>
            <a:schemeClr val="tx1"/>
          </a:solidFill>
          <a:latin typeface="Calibri" charset="0"/>
          <a:ea typeface="ＭＳ Ｐゴシック" charset="0"/>
          <a:cs typeface="ＭＳ Ｐゴシック" charset="0"/>
        </a:defRPr>
      </a:lvl2pPr>
      <a:lvl3pPr algn="ctr" rtl="0" eaLnBrk="0" fontAlgn="base" hangingPunct="0">
        <a:lnSpc>
          <a:spcPct val="90000"/>
        </a:lnSpc>
        <a:spcBef>
          <a:spcPct val="0"/>
        </a:spcBef>
        <a:spcAft>
          <a:spcPct val="0"/>
        </a:spcAft>
        <a:defRPr sz="4800">
          <a:solidFill>
            <a:schemeClr val="tx1"/>
          </a:solidFill>
          <a:latin typeface="Calibri" charset="0"/>
          <a:ea typeface="ＭＳ Ｐゴシック" charset="0"/>
          <a:cs typeface="ＭＳ Ｐゴシック" charset="0"/>
        </a:defRPr>
      </a:lvl3pPr>
      <a:lvl4pPr algn="ctr" rtl="0" eaLnBrk="0" fontAlgn="base" hangingPunct="0">
        <a:lnSpc>
          <a:spcPct val="90000"/>
        </a:lnSpc>
        <a:spcBef>
          <a:spcPct val="0"/>
        </a:spcBef>
        <a:spcAft>
          <a:spcPct val="0"/>
        </a:spcAft>
        <a:defRPr sz="4800">
          <a:solidFill>
            <a:schemeClr val="tx1"/>
          </a:solidFill>
          <a:latin typeface="Calibri" charset="0"/>
          <a:ea typeface="ＭＳ Ｐゴシック" charset="0"/>
          <a:cs typeface="ＭＳ Ｐゴシック" charset="0"/>
        </a:defRPr>
      </a:lvl4pPr>
      <a:lvl5pPr algn="ctr" rtl="0" eaLnBrk="0" fontAlgn="base" hangingPunct="0">
        <a:lnSpc>
          <a:spcPct val="90000"/>
        </a:lnSpc>
        <a:spcBef>
          <a:spcPct val="0"/>
        </a:spcBef>
        <a:spcAft>
          <a:spcPct val="0"/>
        </a:spcAft>
        <a:defRPr sz="4800">
          <a:solidFill>
            <a:schemeClr val="tx1"/>
          </a:solidFill>
          <a:latin typeface="Calibri" charset="0"/>
          <a:ea typeface="ＭＳ Ｐゴシック" charset="0"/>
          <a:cs typeface="ＭＳ Ｐゴシック" charset="0"/>
        </a:defRPr>
      </a:lvl5pPr>
      <a:lvl6pPr marL="457200" algn="ctr" rtl="0" fontAlgn="base">
        <a:lnSpc>
          <a:spcPct val="90000"/>
        </a:lnSpc>
        <a:spcBef>
          <a:spcPct val="0"/>
        </a:spcBef>
        <a:spcAft>
          <a:spcPct val="0"/>
        </a:spcAft>
        <a:defRPr sz="4800">
          <a:solidFill>
            <a:schemeClr val="tx1"/>
          </a:solidFill>
          <a:latin typeface="Calibri" charset="0"/>
          <a:ea typeface="ＭＳ Ｐゴシック" charset="0"/>
          <a:cs typeface="ＭＳ Ｐゴシック" charset="0"/>
        </a:defRPr>
      </a:lvl6pPr>
      <a:lvl7pPr marL="914400" algn="ctr" rtl="0" fontAlgn="base">
        <a:lnSpc>
          <a:spcPct val="90000"/>
        </a:lnSpc>
        <a:spcBef>
          <a:spcPct val="0"/>
        </a:spcBef>
        <a:spcAft>
          <a:spcPct val="0"/>
        </a:spcAft>
        <a:defRPr sz="4800">
          <a:solidFill>
            <a:schemeClr val="tx1"/>
          </a:solidFill>
          <a:latin typeface="Calibri" charset="0"/>
          <a:ea typeface="ＭＳ Ｐゴシック" charset="0"/>
          <a:cs typeface="ＭＳ Ｐゴシック" charset="0"/>
        </a:defRPr>
      </a:lvl7pPr>
      <a:lvl8pPr marL="1371600" algn="ctr" rtl="0" fontAlgn="base">
        <a:lnSpc>
          <a:spcPct val="90000"/>
        </a:lnSpc>
        <a:spcBef>
          <a:spcPct val="0"/>
        </a:spcBef>
        <a:spcAft>
          <a:spcPct val="0"/>
        </a:spcAft>
        <a:defRPr sz="4800">
          <a:solidFill>
            <a:schemeClr val="tx1"/>
          </a:solidFill>
          <a:latin typeface="Calibri" charset="0"/>
          <a:ea typeface="ＭＳ Ｐゴシック" charset="0"/>
          <a:cs typeface="ＭＳ Ｐゴシック" charset="0"/>
        </a:defRPr>
      </a:lvl8pPr>
      <a:lvl9pPr marL="1828800" algn="ctr" rtl="0" fontAlgn="base">
        <a:lnSpc>
          <a:spcPct val="90000"/>
        </a:lnSpc>
        <a:spcBef>
          <a:spcPct val="0"/>
        </a:spcBef>
        <a:spcAft>
          <a:spcPct val="0"/>
        </a:spcAft>
        <a:defRPr sz="4800">
          <a:solidFill>
            <a:schemeClr val="tx1"/>
          </a:solidFill>
          <a:latin typeface="Calibri" charset="0"/>
          <a:ea typeface="ＭＳ Ｐゴシック" charset="0"/>
          <a:cs typeface="ＭＳ Ｐゴシック" charset="0"/>
        </a:defRPr>
      </a:lvl9pPr>
    </p:titleStyle>
    <p:bodyStyle>
      <a:lvl1pPr marL="182563" indent="-182563" algn="l" rtl="0" eaLnBrk="0" fontAlgn="base" hangingPunct="0">
        <a:lnSpc>
          <a:spcPct val="85000"/>
        </a:lnSpc>
        <a:spcBef>
          <a:spcPts val="1300"/>
        </a:spcBef>
        <a:spcAft>
          <a:spcPct val="0"/>
        </a:spcAft>
        <a:buFont typeface="Arial" charset="0"/>
        <a:buChar char="•"/>
        <a:defRPr sz="2800" i="1" kern="1200">
          <a:solidFill>
            <a:schemeClr val="tx1"/>
          </a:solidFill>
          <a:latin typeface="+mn-lt"/>
          <a:ea typeface="ＭＳ Ｐゴシック" charset="0"/>
          <a:cs typeface="ＭＳ Ｐゴシック" charset="0"/>
        </a:defRPr>
      </a:lvl1pPr>
      <a:lvl2pPr marL="365125" indent="-182563" algn="l" rtl="0" eaLnBrk="0" fontAlgn="base" hangingPunct="0">
        <a:lnSpc>
          <a:spcPct val="85000"/>
        </a:lnSpc>
        <a:spcBef>
          <a:spcPts val="600"/>
        </a:spcBef>
        <a:spcAft>
          <a:spcPct val="0"/>
        </a:spcAft>
        <a:buFont typeface="Calibri" charset="0"/>
        <a:buChar char="‐"/>
        <a:defRPr sz="2400" kern="1200">
          <a:solidFill>
            <a:schemeClr val="tx1"/>
          </a:solidFill>
          <a:latin typeface="+mn-lt"/>
          <a:ea typeface="ＭＳ Ｐゴシック" charset="0"/>
          <a:cs typeface="+mn-cs"/>
        </a:defRPr>
      </a:lvl2pPr>
      <a:lvl3pPr marL="547688" indent="-182563" algn="l" rtl="0" eaLnBrk="0" fontAlgn="base" hangingPunct="0">
        <a:lnSpc>
          <a:spcPct val="85000"/>
        </a:lnSpc>
        <a:spcBef>
          <a:spcPts val="600"/>
        </a:spcBef>
        <a:spcAft>
          <a:spcPct val="0"/>
        </a:spcAft>
        <a:buFont typeface="Arial" charset="0"/>
        <a:buChar char="•"/>
        <a:defRPr sz="2000" i="1" kern="1200">
          <a:solidFill>
            <a:schemeClr val="tx1"/>
          </a:solidFill>
          <a:latin typeface="+mn-lt"/>
          <a:ea typeface="ＭＳ Ｐゴシック" charset="0"/>
          <a:cs typeface="+mn-cs"/>
        </a:defRPr>
      </a:lvl3pPr>
      <a:lvl4pPr marL="730250" indent="-182563" algn="l" rtl="0" eaLnBrk="0" fontAlgn="base" hangingPunct="0">
        <a:lnSpc>
          <a:spcPct val="85000"/>
        </a:lnSpc>
        <a:spcBef>
          <a:spcPts val="600"/>
        </a:spcBef>
        <a:spcAft>
          <a:spcPct val="0"/>
        </a:spcAft>
        <a:buFont typeface="Arial" charset="0"/>
        <a:buChar char="•"/>
        <a:defRPr kern="1200">
          <a:solidFill>
            <a:schemeClr val="tx1"/>
          </a:solidFill>
          <a:latin typeface="+mn-lt"/>
          <a:ea typeface="ＭＳ Ｐゴシック" charset="0"/>
          <a:cs typeface="+mn-cs"/>
        </a:defRPr>
      </a:lvl4pPr>
      <a:lvl5pPr marL="914400" indent="-182563" algn="l" rtl="0" eaLnBrk="0" fontAlgn="base" hangingPunct="0">
        <a:lnSpc>
          <a:spcPct val="85000"/>
        </a:lnSpc>
        <a:spcBef>
          <a:spcPts val="600"/>
        </a:spcBef>
        <a:spcAft>
          <a:spcPct val="0"/>
        </a:spcAft>
        <a:buFont typeface="Arial" charset="0"/>
        <a:buChar char="•"/>
        <a:defRPr kern="1200">
          <a:solidFill>
            <a:schemeClr val="tx1"/>
          </a:solidFill>
          <a:latin typeface="+mn-lt"/>
          <a:ea typeface="ＭＳ Ｐゴシック" charset="0"/>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72694B9D-8BFE-654E-8D86-2D1B27ECA5D0}" type="slidenum">
              <a:rPr lang="en-US" altLang="en-US"/>
              <a:pPr>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792399763"/>
      </p:ext>
    </p:extLst>
  </p:cSld>
  <p:clrMap bg1="lt1" tx1="dk1" bg2="lt2" tx2="dk2" accent1="accent1" accent2="accent2" accent3="accent3" accent4="accent4" accent5="accent5" accent6="accent6" hlink="hlink" folHlink="folHlink"/>
  <p:sldLayoutIdLst>
    <p:sldLayoutId id="2147485028" r:id="rId1"/>
    <p:sldLayoutId id="2147485029" r:id="rId2"/>
    <p:sldLayoutId id="2147485030" r:id="rId3"/>
    <p:sldLayoutId id="2147485031" r:id="rId4"/>
    <p:sldLayoutId id="2147485032" r:id="rId5"/>
    <p:sldLayoutId id="2147485033" r:id="rId6"/>
    <p:sldLayoutId id="2147485034" r:id="rId7"/>
    <p:sldLayoutId id="2147485035" r:id="rId8"/>
    <p:sldLayoutId id="2147485036" r:id="rId9"/>
    <p:sldLayoutId id="2147485037" r:id="rId10"/>
    <p:sldLayoutId id="214748503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255499545"/>
      </p:ext>
    </p:extLst>
  </p:cSld>
  <p:clrMap bg1="lt1" tx1="dk1" bg2="lt2" tx2="dk2" accent1="accent1" accent2="accent2" accent3="accent3" accent4="accent4" accent5="accent5" accent6="accent6" hlink="hlink" folHlink="folHlink"/>
  <p:sldLayoutIdLst>
    <p:sldLayoutId id="2147485200" r:id="rId1"/>
    <p:sldLayoutId id="2147485201" r:id="rId2"/>
    <p:sldLayoutId id="2147485202" r:id="rId3"/>
    <p:sldLayoutId id="2147485203" r:id="rId4"/>
    <p:sldLayoutId id="2147485204" r:id="rId5"/>
    <p:sldLayoutId id="2147485205" r:id="rId6"/>
    <p:sldLayoutId id="2147485206" r:id="rId7"/>
    <p:sldLayoutId id="2147485207" r:id="rId8"/>
    <p:sldLayoutId id="2147485208" r:id="rId9"/>
    <p:sldLayoutId id="2147485209" r:id="rId10"/>
    <p:sldLayoutId id="2147485210" r:id="rId11"/>
    <p:sldLayoutId id="2147485211"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Tree>
    <p:extLst>
      <p:ext uri="{BB962C8B-B14F-4D97-AF65-F5344CB8AC3E}">
        <p14:creationId xmlns:p14="http://schemas.microsoft.com/office/powerpoint/2010/main" val="1973232708"/>
      </p:ext>
    </p:extLst>
  </p:cSld>
  <p:clrMap bg1="lt1" tx1="dk1" bg2="lt2" tx2="dk2" accent1="accent1" accent2="accent2" accent3="accent3" accent4="accent4" accent5="accent5" accent6="accent6" hlink="hlink" folHlink="folHlink"/>
  <p:sldLayoutIdLst>
    <p:sldLayoutId id="2147485225" r:id="rId1"/>
    <p:sldLayoutId id="2147485226" r:id="rId2"/>
    <p:sldLayoutId id="2147485227" r:id="rId3"/>
    <p:sldLayoutId id="2147485228" r:id="rId4"/>
    <p:sldLayoutId id="2147485229" r:id="rId5"/>
    <p:sldLayoutId id="2147485230" r:id="rId6"/>
    <p:sldLayoutId id="2147485231" r:id="rId7"/>
    <p:sldLayoutId id="2147485232" r:id="rId8"/>
    <p:sldLayoutId id="2147485233" r:id="rId9"/>
    <p:sldLayoutId id="2147485234" r:id="rId10"/>
    <p:sldLayoutId id="214748523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0466" name="Rectangle 1026"/>
          <p:cNvSpPr>
            <a:spLocks noGrp="1" noChangeArrowheads="1"/>
          </p:cNvSpPr>
          <p:nvPr>
            <p:ph type="title"/>
          </p:nvPr>
        </p:nvSpPr>
        <p:spPr bwMode="auto">
          <a:xfrm>
            <a:off x="228600" y="152400"/>
            <a:ext cx="8610600" cy="7556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90467" name="Rectangle 1027"/>
          <p:cNvSpPr>
            <a:spLocks noGrp="1" noChangeArrowheads="1"/>
          </p:cNvSpPr>
          <p:nvPr>
            <p:ph type="body" idx="1"/>
          </p:nvPr>
        </p:nvSpPr>
        <p:spPr bwMode="auto">
          <a:xfrm>
            <a:off x="228600" y="908050"/>
            <a:ext cx="8610600" cy="53403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dirty="0" smtClean="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63C4F264-F51C-7143-BC1C-59CFD03C29FE}" type="slidenum">
              <a:rPr lang="en-US" altLang="en-US"/>
              <a:pPr>
                <a:defRPr/>
              </a:pPr>
              <a:t>‹#›</a:t>
            </a:fld>
            <a:endParaRPr lang="en-US" altLang="en-US"/>
          </a:p>
        </p:txBody>
      </p:sp>
      <p:sp>
        <p:nvSpPr>
          <p:cNvPr id="190470" name="Line 1032"/>
          <p:cNvSpPr>
            <a:spLocks noChangeShapeType="1"/>
          </p:cNvSpPr>
          <p:nvPr/>
        </p:nvSpPr>
        <p:spPr bwMode="auto">
          <a:xfrm>
            <a:off x="228600" y="6248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9047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90472" name="Picture 7" descr="safari.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76213" y="6357938"/>
            <a:ext cx="1347787" cy="390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67922284"/>
      </p:ext>
    </p:extLst>
  </p:cSld>
  <p:clrMap bg1="lt1" tx1="dk1" bg2="lt2" tx2="dk2" accent1="accent1" accent2="accent2" accent3="accent3" accent4="accent4" accent5="accent5" accent6="accent6" hlink="hlink" folHlink="folHlink"/>
  <p:sldLayoutIdLst>
    <p:sldLayoutId id="2147485237" r:id="rId1"/>
    <p:sldLayoutId id="2147485238" r:id="rId2"/>
    <p:sldLayoutId id="2147485239" r:id="rId3"/>
    <p:sldLayoutId id="2147485240" r:id="rId4"/>
    <p:sldLayoutId id="2147485241" r:id="rId5"/>
    <p:sldLayoutId id="2147485242" r:id="rId6"/>
    <p:sldLayoutId id="2147485243" r:id="rId7"/>
    <p:sldLayoutId id="2147485244" r:id="rId8"/>
    <p:sldLayoutId id="2147485245" r:id="rId9"/>
    <p:sldLayoutId id="2147485246" r:id="rId10"/>
    <p:sldLayoutId id="214748524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ea typeface="ＭＳ Ｐゴシック" charset="0"/>
                <a:cs typeface="ＭＳ Ｐゴシック" charset="0"/>
              </a:rPr>
              <a:pPr/>
              <a:t>‹#›</a:t>
            </a:fld>
            <a:endParaRPr lang="en-US" altLang="en-US">
              <a:solidFill>
                <a:srgbClr val="000000"/>
              </a:solidFill>
              <a:ea typeface="ＭＳ Ｐゴシック" charset="0"/>
              <a:cs typeface="ＭＳ Ｐゴシック" charset="0"/>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a typeface="ＭＳ Ｐゴシック" charset="0"/>
              <a:cs typeface="ＭＳ Ｐゴシック" charset="0"/>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a typeface="ＭＳ Ｐゴシック" charset="0"/>
              <a:cs typeface="ＭＳ Ｐゴシック" charset="0"/>
            </a:endParaRPr>
          </a:p>
        </p:txBody>
      </p:sp>
    </p:spTree>
    <p:extLst>
      <p:ext uri="{BB962C8B-B14F-4D97-AF65-F5344CB8AC3E}">
        <p14:creationId xmlns:p14="http://schemas.microsoft.com/office/powerpoint/2010/main" val="603877772"/>
      </p:ext>
    </p:extLst>
  </p:cSld>
  <p:clrMap bg1="lt1" tx1="dk1" bg2="lt2" tx2="dk2" accent1="accent1" accent2="accent2" accent3="accent3" accent4="accent4" accent5="accent5" accent6="accent6" hlink="hlink" folHlink="folHlink"/>
  <p:sldLayoutIdLst>
    <p:sldLayoutId id="2147485274" r:id="rId1"/>
    <p:sldLayoutId id="2147485275" r:id="rId2"/>
    <p:sldLayoutId id="2147485276" r:id="rId3"/>
    <p:sldLayoutId id="2147485277" r:id="rId4"/>
    <p:sldLayoutId id="2147485278" r:id="rId5"/>
    <p:sldLayoutId id="2147485279" r:id="rId6"/>
    <p:sldLayoutId id="2147485280" r:id="rId7"/>
    <p:sldLayoutId id="2147485281" r:id="rId8"/>
    <p:sldLayoutId id="2147485282" r:id="rId9"/>
    <p:sldLayoutId id="2147485283" r:id="rId10"/>
    <p:sldLayoutId id="214748528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913728618"/>
      </p:ext>
    </p:extLst>
  </p:cSld>
  <p:clrMap bg1="lt1" tx1="dk1" bg2="lt2" tx2="dk2" accent1="accent1" accent2="accent2" accent3="accent3" accent4="accent4" accent5="accent5" accent6="accent6" hlink="hlink" folHlink="folHlink"/>
  <p:sldLayoutIdLst>
    <p:sldLayoutId id="2147485298" r:id="rId1"/>
    <p:sldLayoutId id="2147485299" r:id="rId2"/>
    <p:sldLayoutId id="2147485300" r:id="rId3"/>
    <p:sldLayoutId id="2147485301" r:id="rId4"/>
    <p:sldLayoutId id="2147485302" r:id="rId5"/>
    <p:sldLayoutId id="2147485303" r:id="rId6"/>
    <p:sldLayoutId id="2147485304" r:id="rId7"/>
    <p:sldLayoutId id="2147485305" r:id="rId8"/>
    <p:sldLayoutId id="2147485306" r:id="rId9"/>
    <p:sldLayoutId id="2147485307" r:id="rId10"/>
    <p:sldLayoutId id="214748530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54831965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8722" name="Rectangle 1026"/>
          <p:cNvSpPr>
            <a:spLocks noGrp="1" noChangeArrowheads="1"/>
          </p:cNvSpPr>
          <p:nvPr>
            <p:ph type="title"/>
          </p:nvPr>
        </p:nvSpPr>
        <p:spPr bwMode="auto">
          <a:xfrm>
            <a:off x="228600" y="152400"/>
            <a:ext cx="8610600" cy="7556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58723" name="Rectangle 1027"/>
          <p:cNvSpPr>
            <a:spLocks noGrp="1" noChangeArrowheads="1"/>
          </p:cNvSpPr>
          <p:nvPr>
            <p:ph type="body" idx="1"/>
          </p:nvPr>
        </p:nvSpPr>
        <p:spPr bwMode="auto">
          <a:xfrm>
            <a:off x="228600" y="908050"/>
            <a:ext cx="8610600" cy="53403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2AE1F618-3605-084B-B1A7-646F1746DE74}" type="slidenum">
              <a:rPr lang="en-US" altLang="en-US"/>
              <a:pPr>
                <a:defRPr/>
              </a:pPr>
              <a:t>‹#›</a:t>
            </a:fld>
            <a:endParaRPr lang="en-US" altLang="en-US"/>
          </a:p>
        </p:txBody>
      </p:sp>
      <p:sp>
        <p:nvSpPr>
          <p:cNvPr id="158726" name="Line 1032"/>
          <p:cNvSpPr>
            <a:spLocks noChangeShapeType="1"/>
          </p:cNvSpPr>
          <p:nvPr/>
        </p:nvSpPr>
        <p:spPr bwMode="auto">
          <a:xfrm>
            <a:off x="228600" y="6248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58727"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668329321"/>
      </p:ext>
    </p:extLst>
  </p:cSld>
  <p:clrMap bg1="lt1" tx1="dk1" bg2="lt2" tx2="dk2" accent1="accent1" accent2="accent2" accent3="accent3" accent4="accent4" accent5="accent5" accent6="accent6" hlink="hlink" folHlink="folHlink"/>
  <p:sldLayoutIdLst>
    <p:sldLayoutId id="2147485313" r:id="rId1"/>
    <p:sldLayoutId id="2147485314" r:id="rId2"/>
    <p:sldLayoutId id="2147485315" r:id="rId3"/>
    <p:sldLayoutId id="2147485316" r:id="rId4"/>
    <p:sldLayoutId id="2147485317" r:id="rId5"/>
    <p:sldLayoutId id="2147485318" r:id="rId6"/>
    <p:sldLayoutId id="2147485319" r:id="rId7"/>
    <p:sldLayoutId id="2147485320" r:id="rId8"/>
    <p:sldLayoutId id="2147485321" r:id="rId9"/>
    <p:sldLayoutId id="2147485322" r:id="rId10"/>
    <p:sldLayoutId id="214748532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0226" name="Rectangle 1026"/>
          <p:cNvSpPr>
            <a:spLocks noGrp="1" noChangeArrowheads="1"/>
          </p:cNvSpPr>
          <p:nvPr>
            <p:ph type="title"/>
          </p:nvPr>
        </p:nvSpPr>
        <p:spPr bwMode="auto">
          <a:xfrm>
            <a:off x="228600" y="152400"/>
            <a:ext cx="8610600" cy="7556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80227" name="Rectangle 1027"/>
          <p:cNvSpPr>
            <a:spLocks noGrp="1" noChangeArrowheads="1"/>
          </p:cNvSpPr>
          <p:nvPr>
            <p:ph type="body" idx="1"/>
          </p:nvPr>
        </p:nvSpPr>
        <p:spPr bwMode="auto">
          <a:xfrm>
            <a:off x="228600" y="908050"/>
            <a:ext cx="8610600" cy="53403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326214A4-BEFE-B64F-8EDD-BB4D1617A9A5}" type="slidenum">
              <a:rPr lang="en-US" altLang="en-US"/>
              <a:pPr>
                <a:defRPr/>
              </a:pPr>
              <a:t>‹#›</a:t>
            </a:fld>
            <a:endParaRPr lang="en-US" altLang="en-US"/>
          </a:p>
        </p:txBody>
      </p:sp>
      <p:sp>
        <p:nvSpPr>
          <p:cNvPr id="180230" name="Line 1032"/>
          <p:cNvSpPr>
            <a:spLocks noChangeShapeType="1"/>
          </p:cNvSpPr>
          <p:nvPr/>
        </p:nvSpPr>
        <p:spPr bwMode="auto">
          <a:xfrm>
            <a:off x="228600" y="6248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8023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843061476"/>
      </p:ext>
    </p:extLst>
  </p:cSld>
  <p:clrMap bg1="lt1" tx1="dk1" bg2="lt2" tx2="dk2" accent1="accent1" accent2="accent2" accent3="accent3" accent4="accent4" accent5="accent5" accent6="accent6" hlink="hlink" folHlink="folHlink"/>
  <p:sldLayoutIdLst>
    <p:sldLayoutId id="2147485325" r:id="rId1"/>
    <p:sldLayoutId id="2147485326" r:id="rId2"/>
    <p:sldLayoutId id="2147485327" r:id="rId3"/>
    <p:sldLayoutId id="2147485328" r:id="rId4"/>
    <p:sldLayoutId id="2147485329" r:id="rId5"/>
    <p:sldLayoutId id="2147485330" r:id="rId6"/>
    <p:sldLayoutId id="2147485331" r:id="rId7"/>
    <p:sldLayoutId id="2147485332" r:id="rId8"/>
    <p:sldLayoutId id="2147485333" r:id="rId9"/>
    <p:sldLayoutId id="2147485334" r:id="rId10"/>
    <p:sldLayoutId id="2147485335" r:id="rId11"/>
    <p:sldLayoutId id="214748533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ea typeface="ＭＳ Ｐゴシック" charset="0"/>
                <a:cs typeface="ＭＳ Ｐゴシック" charset="0"/>
              </a:rPr>
              <a:pPr/>
              <a:t>‹#›</a:t>
            </a:fld>
            <a:endParaRPr lang="en-US" altLang="en-US">
              <a:solidFill>
                <a:srgbClr val="000000"/>
              </a:solidFill>
              <a:ea typeface="ＭＳ Ｐゴシック" charset="0"/>
              <a:cs typeface="ＭＳ Ｐゴシック" charset="0"/>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a typeface="ＭＳ Ｐゴシック" charset="0"/>
              <a:cs typeface="ＭＳ Ｐゴシック" charset="0"/>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a typeface="ＭＳ Ｐゴシック" charset="0"/>
              <a:cs typeface="ＭＳ Ｐゴシック" charset="0"/>
            </a:endParaRPr>
          </a:p>
        </p:txBody>
      </p:sp>
    </p:spTree>
    <p:extLst>
      <p:ext uri="{BB962C8B-B14F-4D97-AF65-F5344CB8AC3E}">
        <p14:creationId xmlns:p14="http://schemas.microsoft.com/office/powerpoint/2010/main" val="1857272246"/>
      </p:ext>
    </p:extLst>
  </p:cSld>
  <p:clrMap bg1="lt1" tx1="dk1" bg2="lt2" tx2="dk2" accent1="accent1" accent2="accent2" accent3="accent3" accent4="accent4" accent5="accent5" accent6="accent6" hlink="hlink" folHlink="folHlink"/>
  <p:sldLayoutIdLst>
    <p:sldLayoutId id="2147485338" r:id="rId1"/>
    <p:sldLayoutId id="2147485339" r:id="rId2"/>
    <p:sldLayoutId id="2147485340" r:id="rId3"/>
    <p:sldLayoutId id="2147485341" r:id="rId4"/>
    <p:sldLayoutId id="2147485342" r:id="rId5"/>
    <p:sldLayoutId id="2147485343" r:id="rId6"/>
    <p:sldLayoutId id="2147485344" r:id="rId7"/>
    <p:sldLayoutId id="2147485345" r:id="rId8"/>
    <p:sldLayoutId id="2147485346" r:id="rId9"/>
    <p:sldLayoutId id="2147485347" r:id="rId10"/>
    <p:sldLayoutId id="214748534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682" name="Rectangle 1026"/>
          <p:cNvSpPr>
            <a:spLocks noGrp="1" noChangeArrowheads="1"/>
          </p:cNvSpPr>
          <p:nvPr>
            <p:ph type="title"/>
          </p:nvPr>
        </p:nvSpPr>
        <p:spPr bwMode="auto">
          <a:xfrm>
            <a:off x="228600" y="152400"/>
            <a:ext cx="8610600" cy="7556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71683" name="Rectangle 1027"/>
          <p:cNvSpPr>
            <a:spLocks noGrp="1" noChangeArrowheads="1"/>
          </p:cNvSpPr>
          <p:nvPr>
            <p:ph type="body" idx="1"/>
          </p:nvPr>
        </p:nvSpPr>
        <p:spPr bwMode="auto">
          <a:xfrm>
            <a:off x="228600" y="908050"/>
            <a:ext cx="8610600" cy="53403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ED7144B6-3A41-EA4A-9B12-C85BB250E559}" type="slidenum">
              <a:rPr lang="en-US" altLang="en-US"/>
              <a:pPr>
                <a:defRPr/>
              </a:pPr>
              <a:t>‹#›</a:t>
            </a:fld>
            <a:endParaRPr lang="en-US" altLang="en-US"/>
          </a:p>
        </p:txBody>
      </p:sp>
      <p:sp>
        <p:nvSpPr>
          <p:cNvPr id="71686" name="Line 1032"/>
          <p:cNvSpPr>
            <a:spLocks noChangeShapeType="1"/>
          </p:cNvSpPr>
          <p:nvPr/>
        </p:nvSpPr>
        <p:spPr bwMode="auto">
          <a:xfrm>
            <a:off x="228600" y="6248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71687"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773141953"/>
      </p:ext>
    </p:extLst>
  </p:cSld>
  <p:clrMap bg1="lt1" tx1="dk1" bg2="lt2" tx2="dk2" accent1="accent1" accent2="accent2" accent3="accent3" accent4="accent4" accent5="accent5" accent6="accent6" hlink="hlink" folHlink="folHlink"/>
  <p:sldLayoutIdLst>
    <p:sldLayoutId id="2147485365" r:id="rId1"/>
    <p:sldLayoutId id="2147485366" r:id="rId2"/>
    <p:sldLayoutId id="2147485367" r:id="rId3"/>
    <p:sldLayoutId id="2147485368" r:id="rId4"/>
    <p:sldLayoutId id="2147485369" r:id="rId5"/>
    <p:sldLayoutId id="2147485370" r:id="rId6"/>
    <p:sldLayoutId id="2147485371" r:id="rId7"/>
    <p:sldLayoutId id="2147485372" r:id="rId8"/>
    <p:sldLayoutId id="2147485373" r:id="rId9"/>
    <p:sldLayoutId id="2147485374" r:id="rId10"/>
    <p:sldLayoutId id="214748537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3970" name="Rectangle 1026"/>
          <p:cNvSpPr>
            <a:spLocks noGrp="1" noChangeArrowheads="1"/>
          </p:cNvSpPr>
          <p:nvPr>
            <p:ph type="title"/>
          </p:nvPr>
        </p:nvSpPr>
        <p:spPr bwMode="auto">
          <a:xfrm>
            <a:off x="228600" y="152400"/>
            <a:ext cx="8610600" cy="7556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83971" name="Rectangle 1027"/>
          <p:cNvSpPr>
            <a:spLocks noGrp="1" noChangeArrowheads="1"/>
          </p:cNvSpPr>
          <p:nvPr>
            <p:ph type="body" idx="1"/>
          </p:nvPr>
        </p:nvSpPr>
        <p:spPr bwMode="auto">
          <a:xfrm>
            <a:off x="228600" y="908050"/>
            <a:ext cx="8610600" cy="53403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121DFC2F-AF9F-D749-9EE1-3EC9386BBA80}" type="slidenum">
              <a:rPr lang="en-US" altLang="en-US"/>
              <a:pPr>
                <a:defRPr/>
              </a:pPr>
              <a:t>‹#›</a:t>
            </a:fld>
            <a:endParaRPr lang="en-US" altLang="en-US"/>
          </a:p>
        </p:txBody>
      </p:sp>
      <p:sp>
        <p:nvSpPr>
          <p:cNvPr id="83974" name="Line 1032"/>
          <p:cNvSpPr>
            <a:spLocks noChangeShapeType="1"/>
          </p:cNvSpPr>
          <p:nvPr/>
        </p:nvSpPr>
        <p:spPr bwMode="auto">
          <a:xfrm>
            <a:off x="228600" y="6248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83975"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4121474195"/>
      </p:ext>
    </p:extLst>
  </p:cSld>
  <p:clrMap bg1="lt1" tx1="dk1" bg2="lt2" tx2="dk2" accent1="accent1" accent2="accent2" accent3="accent3" accent4="accent4" accent5="accent5" accent6="accent6" hlink="hlink" folHlink="folHlink"/>
  <p:sldLayoutIdLst>
    <p:sldLayoutId id="2147485377" r:id="rId1"/>
    <p:sldLayoutId id="2147485378" r:id="rId2"/>
    <p:sldLayoutId id="2147485379" r:id="rId3"/>
    <p:sldLayoutId id="2147485380" r:id="rId4"/>
    <p:sldLayoutId id="2147485381" r:id="rId5"/>
    <p:sldLayoutId id="2147485382" r:id="rId6"/>
    <p:sldLayoutId id="2147485383" r:id="rId7"/>
    <p:sldLayoutId id="2147485384" r:id="rId8"/>
    <p:sldLayoutId id="2147485385" r:id="rId9"/>
    <p:sldLayoutId id="2147485386" r:id="rId10"/>
    <p:sldLayoutId id="2147485387" r:id="rId11"/>
    <p:sldLayoutId id="2147485388"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bwMode="auto">
          <a:xfrm>
            <a:off x="0" y="0"/>
            <a:ext cx="91440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5299" name="Rectangle 3"/>
          <p:cNvSpPr>
            <a:spLocks noGrp="1" noChangeArrowheads="1"/>
          </p:cNvSpPr>
          <p:nvPr>
            <p:ph type="body" idx="1"/>
          </p:nvPr>
        </p:nvSpPr>
        <p:spPr bwMode="auto">
          <a:xfrm>
            <a:off x="457200" y="1277938"/>
            <a:ext cx="8229600" cy="4525962"/>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300" name="Line 7"/>
          <p:cNvSpPr>
            <a:spLocks noChangeShapeType="1"/>
          </p:cNvSpPr>
          <p:nvPr/>
        </p:nvSpPr>
        <p:spPr bwMode="auto">
          <a:xfrm>
            <a:off x="0" y="6400800"/>
            <a:ext cx="9144000" cy="0"/>
          </a:xfrm>
          <a:prstGeom prst="line">
            <a:avLst/>
          </a:prstGeom>
          <a:noFill/>
          <a:ln w="38100">
            <a:solidFill>
              <a:srgbClr val="DC5900"/>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40965" name="Text Box 5"/>
          <p:cNvSpPr txBox="1">
            <a:spLocks noChangeArrowheads="1"/>
          </p:cNvSpPr>
          <p:nvPr/>
        </p:nvSpPr>
        <p:spPr bwMode="auto">
          <a:xfrm>
            <a:off x="152400" y="1752600"/>
            <a:ext cx="8305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defRPr/>
            </a:pPr>
            <a:endParaRPr lang="en-US" sz="1800">
              <a:solidFill>
                <a:srgbClr val="000000"/>
              </a:solidFill>
            </a:endParaRPr>
          </a:p>
        </p:txBody>
      </p:sp>
      <p:sp>
        <p:nvSpPr>
          <p:cNvPr id="55303" name="Line 7"/>
          <p:cNvSpPr>
            <a:spLocks noChangeShapeType="1"/>
          </p:cNvSpPr>
          <p:nvPr/>
        </p:nvSpPr>
        <p:spPr bwMode="auto">
          <a:xfrm>
            <a:off x="0" y="1143000"/>
            <a:ext cx="9144000" cy="0"/>
          </a:xfrm>
          <a:prstGeom prst="line">
            <a:avLst/>
          </a:prstGeom>
          <a:noFill/>
          <a:ln w="38100">
            <a:solidFill>
              <a:srgbClr val="DC5900"/>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302073960"/>
      </p:ext>
    </p:extLst>
  </p:cSld>
  <p:clrMap bg1="lt1" tx1="dk1" bg2="lt2" tx2="dk2" accent1="accent1" accent2="accent2" accent3="accent3" accent4="accent4" accent5="accent5" accent6="accent6" hlink="hlink" folHlink="folHlink"/>
  <p:sldLayoutIdLst>
    <p:sldLayoutId id="2147485403" r:id="rId1"/>
    <p:sldLayoutId id="2147485404" r:id="rId2"/>
    <p:sldLayoutId id="2147485405" r:id="rId3"/>
    <p:sldLayoutId id="2147485406" r:id="rId4"/>
    <p:sldLayoutId id="2147485407" r:id="rId5"/>
    <p:sldLayoutId id="2147485408" r:id="rId6"/>
    <p:sldLayoutId id="2147485409" r:id="rId7"/>
    <p:sldLayoutId id="2147485410" r:id="rId8"/>
    <p:sldLayoutId id="2147485411" r:id="rId9"/>
    <p:sldLayoutId id="2147485412" r:id="rId10"/>
    <p:sldLayoutId id="2147485413" r:id="rId11"/>
    <p:sldLayoutId id="2147485414" r:id="rId12"/>
    <p:sldLayoutId id="2147485415" r:id="rId13"/>
    <p:sldLayoutId id="2147485416" r:id="rId14"/>
    <p:sldLayoutId id="2147485417" r:id="rId15"/>
  </p:sldLayoutIdLst>
  <p:hf hdr="0" ftr="0" dt="0"/>
  <p:txStyles>
    <p:titleStyle>
      <a:lvl1pPr algn="l" rtl="0" eaLnBrk="0" fontAlgn="base" hangingPunct="0">
        <a:spcBef>
          <a:spcPct val="0"/>
        </a:spcBef>
        <a:spcAft>
          <a:spcPct val="0"/>
        </a:spcAft>
        <a:defRPr sz="3600">
          <a:solidFill>
            <a:srgbClr val="DC5900"/>
          </a:solidFill>
          <a:latin typeface="+mj-lt"/>
          <a:ea typeface="ＭＳ Ｐゴシック" charset="0"/>
          <a:cs typeface="ＭＳ Ｐゴシック" charset="0"/>
        </a:defRPr>
      </a:lvl1pPr>
      <a:lvl2pPr algn="l" rtl="0" eaLnBrk="0" fontAlgn="base" hangingPunct="0">
        <a:spcBef>
          <a:spcPct val="0"/>
        </a:spcBef>
        <a:spcAft>
          <a:spcPct val="0"/>
        </a:spcAft>
        <a:defRPr sz="3600">
          <a:solidFill>
            <a:srgbClr val="DC5900"/>
          </a:solidFill>
          <a:latin typeface="Arial" charset="0"/>
          <a:ea typeface="ＭＳ Ｐゴシック" charset="0"/>
          <a:cs typeface="ＭＳ Ｐゴシック" charset="0"/>
        </a:defRPr>
      </a:lvl2pPr>
      <a:lvl3pPr algn="l" rtl="0" eaLnBrk="0" fontAlgn="base" hangingPunct="0">
        <a:spcBef>
          <a:spcPct val="0"/>
        </a:spcBef>
        <a:spcAft>
          <a:spcPct val="0"/>
        </a:spcAft>
        <a:defRPr sz="3600">
          <a:solidFill>
            <a:srgbClr val="DC5900"/>
          </a:solidFill>
          <a:latin typeface="Arial" charset="0"/>
          <a:ea typeface="ＭＳ Ｐゴシック" charset="0"/>
          <a:cs typeface="ＭＳ Ｐゴシック" charset="0"/>
        </a:defRPr>
      </a:lvl3pPr>
      <a:lvl4pPr algn="l" rtl="0" eaLnBrk="0" fontAlgn="base" hangingPunct="0">
        <a:spcBef>
          <a:spcPct val="0"/>
        </a:spcBef>
        <a:spcAft>
          <a:spcPct val="0"/>
        </a:spcAft>
        <a:defRPr sz="3600">
          <a:solidFill>
            <a:srgbClr val="DC5900"/>
          </a:solidFill>
          <a:latin typeface="Arial" charset="0"/>
          <a:ea typeface="ＭＳ Ｐゴシック" charset="0"/>
          <a:cs typeface="ＭＳ Ｐゴシック" charset="0"/>
        </a:defRPr>
      </a:lvl4pPr>
      <a:lvl5pPr algn="l" rtl="0" eaLnBrk="0" fontAlgn="base" hangingPunct="0">
        <a:spcBef>
          <a:spcPct val="0"/>
        </a:spcBef>
        <a:spcAft>
          <a:spcPct val="0"/>
        </a:spcAft>
        <a:defRPr sz="3600">
          <a:solidFill>
            <a:srgbClr val="DC5900"/>
          </a:solidFill>
          <a:latin typeface="Arial" charset="0"/>
          <a:ea typeface="ＭＳ Ｐゴシック" charset="0"/>
          <a:cs typeface="ＭＳ Ｐゴシック" charset="0"/>
        </a:defRPr>
      </a:lvl5pPr>
      <a:lvl6pPr marL="457200" algn="l" rtl="0" fontAlgn="base">
        <a:spcBef>
          <a:spcPct val="0"/>
        </a:spcBef>
        <a:spcAft>
          <a:spcPct val="0"/>
        </a:spcAft>
        <a:defRPr sz="3600">
          <a:solidFill>
            <a:srgbClr val="DC5900"/>
          </a:solidFill>
          <a:latin typeface="Arial" charset="0"/>
        </a:defRPr>
      </a:lvl6pPr>
      <a:lvl7pPr marL="914400" algn="l" rtl="0" fontAlgn="base">
        <a:spcBef>
          <a:spcPct val="0"/>
        </a:spcBef>
        <a:spcAft>
          <a:spcPct val="0"/>
        </a:spcAft>
        <a:defRPr sz="3600">
          <a:solidFill>
            <a:srgbClr val="DC5900"/>
          </a:solidFill>
          <a:latin typeface="Arial" charset="0"/>
        </a:defRPr>
      </a:lvl7pPr>
      <a:lvl8pPr marL="1371600" algn="l" rtl="0" fontAlgn="base">
        <a:spcBef>
          <a:spcPct val="0"/>
        </a:spcBef>
        <a:spcAft>
          <a:spcPct val="0"/>
        </a:spcAft>
        <a:defRPr sz="3600">
          <a:solidFill>
            <a:srgbClr val="DC5900"/>
          </a:solidFill>
          <a:latin typeface="Arial" charset="0"/>
        </a:defRPr>
      </a:lvl8pPr>
      <a:lvl9pPr marL="1828800" algn="l" rtl="0" fontAlgn="base">
        <a:spcBef>
          <a:spcPct val="0"/>
        </a:spcBef>
        <a:spcAft>
          <a:spcPct val="0"/>
        </a:spcAft>
        <a:defRPr sz="3600">
          <a:solidFill>
            <a:srgbClr val="DC5900"/>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7282" name="Rectangle 1026"/>
          <p:cNvSpPr>
            <a:spLocks noGrp="1" noChangeArrowheads="1"/>
          </p:cNvSpPr>
          <p:nvPr>
            <p:ph type="title"/>
          </p:nvPr>
        </p:nvSpPr>
        <p:spPr bwMode="auto">
          <a:xfrm>
            <a:off x="228600" y="152400"/>
            <a:ext cx="8610600" cy="7556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97283" name="Rectangle 1027"/>
          <p:cNvSpPr>
            <a:spLocks noGrp="1" noChangeArrowheads="1"/>
          </p:cNvSpPr>
          <p:nvPr>
            <p:ph type="body" idx="1"/>
          </p:nvPr>
        </p:nvSpPr>
        <p:spPr bwMode="auto">
          <a:xfrm>
            <a:off x="228600" y="908050"/>
            <a:ext cx="8610600" cy="53403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56484F88-EF82-2D47-8CC3-5B6E56CAAB92}" type="slidenum">
              <a:rPr lang="en-US" altLang="en-US"/>
              <a:pPr>
                <a:defRPr/>
              </a:pPr>
              <a:t>‹#›</a:t>
            </a:fld>
            <a:endParaRPr lang="en-US" altLang="en-US"/>
          </a:p>
        </p:txBody>
      </p:sp>
      <p:sp>
        <p:nvSpPr>
          <p:cNvPr id="97286" name="Line 1032"/>
          <p:cNvSpPr>
            <a:spLocks noChangeShapeType="1"/>
          </p:cNvSpPr>
          <p:nvPr/>
        </p:nvSpPr>
        <p:spPr bwMode="auto">
          <a:xfrm>
            <a:off x="228600" y="6248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97287"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845882977"/>
      </p:ext>
    </p:extLst>
  </p:cSld>
  <p:clrMap bg1="lt1" tx1="dk1" bg2="lt2" tx2="dk2" accent1="accent1" accent2="accent2" accent3="accent3" accent4="accent4" accent5="accent5" accent6="accent6" hlink="hlink" folHlink="folHlink"/>
  <p:sldLayoutIdLst>
    <p:sldLayoutId id="2147485419" r:id="rId1"/>
    <p:sldLayoutId id="2147485420" r:id="rId2"/>
    <p:sldLayoutId id="2147485421" r:id="rId3"/>
    <p:sldLayoutId id="2147485422" r:id="rId4"/>
    <p:sldLayoutId id="2147485423" r:id="rId5"/>
    <p:sldLayoutId id="2147485424" r:id="rId6"/>
    <p:sldLayoutId id="2147485425" r:id="rId7"/>
    <p:sldLayoutId id="2147485426" r:id="rId8"/>
    <p:sldLayoutId id="2147485427" r:id="rId9"/>
    <p:sldLayoutId id="2147485428" r:id="rId10"/>
    <p:sldLayoutId id="2147485429" r:id="rId11"/>
    <p:sldLayoutId id="2147485430"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0594" name="Rectangle 1026"/>
          <p:cNvSpPr>
            <a:spLocks noGrp="1" noChangeArrowheads="1"/>
          </p:cNvSpPr>
          <p:nvPr>
            <p:ph type="title"/>
          </p:nvPr>
        </p:nvSpPr>
        <p:spPr bwMode="auto">
          <a:xfrm>
            <a:off x="228600" y="152400"/>
            <a:ext cx="8610600" cy="7556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10595" name="Rectangle 1027"/>
          <p:cNvSpPr>
            <a:spLocks noGrp="1" noChangeArrowheads="1"/>
          </p:cNvSpPr>
          <p:nvPr>
            <p:ph type="body" idx="1"/>
          </p:nvPr>
        </p:nvSpPr>
        <p:spPr bwMode="auto">
          <a:xfrm>
            <a:off x="228600" y="908050"/>
            <a:ext cx="8610600" cy="53403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2D97C151-2FB7-D445-B560-E7F09E5FC56B}" type="slidenum">
              <a:rPr lang="en-US" altLang="en-US"/>
              <a:pPr>
                <a:defRPr/>
              </a:pPr>
              <a:t>‹#›</a:t>
            </a:fld>
            <a:endParaRPr lang="en-US" altLang="en-US"/>
          </a:p>
        </p:txBody>
      </p:sp>
      <p:sp>
        <p:nvSpPr>
          <p:cNvPr id="110598" name="Line 1032"/>
          <p:cNvSpPr>
            <a:spLocks noChangeShapeType="1"/>
          </p:cNvSpPr>
          <p:nvPr/>
        </p:nvSpPr>
        <p:spPr bwMode="auto">
          <a:xfrm>
            <a:off x="228600" y="6248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1059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739880526"/>
      </p:ext>
    </p:extLst>
  </p:cSld>
  <p:clrMap bg1="lt1" tx1="dk1" bg2="lt2" tx2="dk2" accent1="accent1" accent2="accent2" accent3="accent3" accent4="accent4" accent5="accent5" accent6="accent6" hlink="hlink" folHlink="folHlink"/>
  <p:sldLayoutIdLst>
    <p:sldLayoutId id="2147485432" r:id="rId1"/>
    <p:sldLayoutId id="2147485433" r:id="rId2"/>
    <p:sldLayoutId id="2147485434" r:id="rId3"/>
    <p:sldLayoutId id="2147485435" r:id="rId4"/>
    <p:sldLayoutId id="2147485436" r:id="rId5"/>
    <p:sldLayoutId id="2147485437" r:id="rId6"/>
    <p:sldLayoutId id="2147485438" r:id="rId7"/>
    <p:sldLayoutId id="2147485439" r:id="rId8"/>
    <p:sldLayoutId id="2147485440" r:id="rId9"/>
    <p:sldLayoutId id="2147485441" r:id="rId10"/>
    <p:sldLayoutId id="2147485442" r:id="rId11"/>
    <p:sldLayoutId id="2147485443"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3906" name="Rectangle 1026"/>
          <p:cNvSpPr>
            <a:spLocks noGrp="1" noChangeArrowheads="1"/>
          </p:cNvSpPr>
          <p:nvPr>
            <p:ph type="title"/>
          </p:nvPr>
        </p:nvSpPr>
        <p:spPr bwMode="auto">
          <a:xfrm>
            <a:off x="228600" y="152400"/>
            <a:ext cx="8610600" cy="7556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23907" name="Rectangle 1027"/>
          <p:cNvSpPr>
            <a:spLocks noGrp="1" noChangeArrowheads="1"/>
          </p:cNvSpPr>
          <p:nvPr>
            <p:ph type="body" idx="1"/>
          </p:nvPr>
        </p:nvSpPr>
        <p:spPr bwMode="auto">
          <a:xfrm>
            <a:off x="228600" y="908050"/>
            <a:ext cx="8610600" cy="53403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3753F71C-2419-A94F-BAE4-6D87C3F8BE78}" type="slidenum">
              <a:rPr lang="en-US" altLang="en-US"/>
              <a:pPr>
                <a:defRPr/>
              </a:pPr>
              <a:t>‹#›</a:t>
            </a:fld>
            <a:endParaRPr lang="en-US" altLang="en-US"/>
          </a:p>
        </p:txBody>
      </p:sp>
      <p:sp>
        <p:nvSpPr>
          <p:cNvPr id="123910" name="Line 1032"/>
          <p:cNvSpPr>
            <a:spLocks noChangeShapeType="1"/>
          </p:cNvSpPr>
          <p:nvPr/>
        </p:nvSpPr>
        <p:spPr bwMode="auto">
          <a:xfrm>
            <a:off x="228600" y="6248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2391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53046459"/>
      </p:ext>
    </p:extLst>
  </p:cSld>
  <p:clrMap bg1="lt1" tx1="dk1" bg2="lt2" tx2="dk2" accent1="accent1" accent2="accent2" accent3="accent3" accent4="accent4" accent5="accent5" accent6="accent6" hlink="hlink" folHlink="folHlink"/>
  <p:sldLayoutIdLst>
    <p:sldLayoutId id="2147485445" r:id="rId1"/>
    <p:sldLayoutId id="2147485446" r:id="rId2"/>
    <p:sldLayoutId id="2147485447" r:id="rId3"/>
    <p:sldLayoutId id="2147485448" r:id="rId4"/>
    <p:sldLayoutId id="2147485449" r:id="rId5"/>
    <p:sldLayoutId id="2147485450" r:id="rId6"/>
    <p:sldLayoutId id="2147485451" r:id="rId7"/>
    <p:sldLayoutId id="2147485452" r:id="rId8"/>
    <p:sldLayoutId id="2147485453" r:id="rId9"/>
    <p:sldLayoutId id="2147485454" r:id="rId10"/>
    <p:sldLayoutId id="2147485455" r:id="rId11"/>
    <p:sldLayoutId id="214748545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7218" name="Rectangle 1026"/>
          <p:cNvSpPr>
            <a:spLocks noGrp="1" noChangeArrowheads="1"/>
          </p:cNvSpPr>
          <p:nvPr>
            <p:ph type="title"/>
          </p:nvPr>
        </p:nvSpPr>
        <p:spPr bwMode="auto">
          <a:xfrm>
            <a:off x="228600" y="152400"/>
            <a:ext cx="8610600" cy="7556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37219" name="Rectangle 1027"/>
          <p:cNvSpPr>
            <a:spLocks noGrp="1" noChangeArrowheads="1"/>
          </p:cNvSpPr>
          <p:nvPr>
            <p:ph type="body" idx="1"/>
          </p:nvPr>
        </p:nvSpPr>
        <p:spPr bwMode="auto">
          <a:xfrm>
            <a:off x="228600" y="908050"/>
            <a:ext cx="8610600" cy="53403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E0200D35-475D-0848-9303-6961C08984E2}" type="slidenum">
              <a:rPr lang="en-US" altLang="en-US"/>
              <a:pPr>
                <a:defRPr/>
              </a:pPr>
              <a:t>‹#›</a:t>
            </a:fld>
            <a:endParaRPr lang="en-US" altLang="en-US"/>
          </a:p>
        </p:txBody>
      </p:sp>
      <p:sp>
        <p:nvSpPr>
          <p:cNvPr id="137222" name="Line 1032"/>
          <p:cNvSpPr>
            <a:spLocks noChangeShapeType="1"/>
          </p:cNvSpPr>
          <p:nvPr/>
        </p:nvSpPr>
        <p:spPr bwMode="auto">
          <a:xfrm>
            <a:off x="228600" y="6248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37223"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6354900"/>
      </p:ext>
    </p:extLst>
  </p:cSld>
  <p:clrMap bg1="lt1" tx1="dk1" bg2="lt2" tx2="dk2" accent1="accent1" accent2="accent2" accent3="accent3" accent4="accent4" accent5="accent5" accent6="accent6" hlink="hlink" folHlink="folHlink"/>
  <p:sldLayoutIdLst>
    <p:sldLayoutId id="2147485458" r:id="rId1"/>
    <p:sldLayoutId id="2147485459" r:id="rId2"/>
    <p:sldLayoutId id="2147485460" r:id="rId3"/>
    <p:sldLayoutId id="2147485461" r:id="rId4"/>
    <p:sldLayoutId id="2147485462" r:id="rId5"/>
    <p:sldLayoutId id="2147485463" r:id="rId6"/>
    <p:sldLayoutId id="2147485464" r:id="rId7"/>
    <p:sldLayoutId id="2147485465" r:id="rId8"/>
    <p:sldLayoutId id="2147485466" r:id="rId9"/>
    <p:sldLayoutId id="2147485467" r:id="rId10"/>
    <p:sldLayoutId id="214748546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31888125"/>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fontAlgn="base">
              <a:spcBef>
                <a:spcPct val="0"/>
              </a:spcBef>
              <a:spcAft>
                <a:spcPct val="0"/>
              </a:spcAft>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defRPr>
            </a:lvl1pPr>
          </a:lstStyle>
          <a:p>
            <a:pPr fontAlgn="base">
              <a:spcBef>
                <a:spcPct val="0"/>
              </a:spcBef>
              <a:spcAft>
                <a:spcPct val="0"/>
              </a:spcAft>
              <a:defRPr/>
            </a:pPr>
            <a:fld id="{F4A8B300-57DC-AA40-A8ED-06B05AC83B03}" type="slidenum">
              <a:rPr lang="en-US" altLang="en-US">
                <a:ea typeface="ＭＳ Ｐゴシック" charset="-128"/>
              </a:rPr>
              <a:pPr fontAlgn="base">
                <a:spcBef>
                  <a:spcPct val="0"/>
                </a:spcBef>
                <a:spcAft>
                  <a:spcPct val="0"/>
                </a:spcAft>
                <a:defRPr/>
              </a:pPr>
              <a:t>‹#›</a:t>
            </a:fld>
            <a:endParaRPr lang="en-US" altLang="en-US">
              <a:ea typeface="ＭＳ Ｐゴシック" charset="-128"/>
            </a:endParaRPr>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Tree>
    <p:extLst>
      <p:ext uri="{BB962C8B-B14F-4D97-AF65-F5344CB8AC3E}">
        <p14:creationId xmlns:p14="http://schemas.microsoft.com/office/powerpoint/2010/main" val="297068552"/>
      </p:ext>
    </p:extLst>
  </p:cSld>
  <p:clrMap bg1="lt1" tx1="dk1" bg2="lt2" tx2="dk2" accent1="accent1" accent2="accent2" accent3="accent3" accent4="accent4" accent5="accent5" accent6="accent6" hlink="hlink" folHlink="folHlink"/>
  <p:sldLayoutIdLst>
    <p:sldLayoutId id="2147485495" r:id="rId1"/>
    <p:sldLayoutId id="2147485496" r:id="rId2"/>
    <p:sldLayoutId id="2147485497" r:id="rId3"/>
    <p:sldLayoutId id="2147485498" r:id="rId4"/>
    <p:sldLayoutId id="2147485499" r:id="rId5"/>
    <p:sldLayoutId id="2147485500" r:id="rId6"/>
    <p:sldLayoutId id="2147485501" r:id="rId7"/>
    <p:sldLayoutId id="2147485502" r:id="rId8"/>
    <p:sldLayoutId id="2147485503" r:id="rId9"/>
    <p:sldLayoutId id="2147485504" r:id="rId10"/>
    <p:sldLayoutId id="2147485505" r:id="rId11"/>
    <p:sldLayoutId id="214748550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2818" name="Rectangle 1026"/>
          <p:cNvSpPr>
            <a:spLocks noGrp="1" noChangeArrowheads="1"/>
          </p:cNvSpPr>
          <p:nvPr>
            <p:ph type="title"/>
          </p:nvPr>
        </p:nvSpPr>
        <p:spPr bwMode="auto">
          <a:xfrm>
            <a:off x="228600" y="152400"/>
            <a:ext cx="8610600" cy="7556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62819" name="Rectangle 1027"/>
          <p:cNvSpPr>
            <a:spLocks noGrp="1" noChangeArrowheads="1"/>
          </p:cNvSpPr>
          <p:nvPr>
            <p:ph type="body" idx="1"/>
          </p:nvPr>
        </p:nvSpPr>
        <p:spPr bwMode="auto">
          <a:xfrm>
            <a:off x="228600" y="908050"/>
            <a:ext cx="8610600" cy="53403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defRPr>
            </a:lvl1pPr>
          </a:lstStyle>
          <a:p>
            <a:pPr>
              <a:defRPr/>
            </a:pPr>
            <a:endParaRPr lang="en-US" altLang="en-US">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defRPr>
            </a:lvl1pPr>
          </a:lstStyle>
          <a:p>
            <a:pPr>
              <a:defRPr/>
            </a:pPr>
            <a:fld id="{BD72816C-A5C8-5C4F-9BE1-2437492A3AD4}" type="slidenum">
              <a:rPr lang="en-US" altLang="en-US">
                <a:ea typeface="ＭＳ Ｐゴシック" charset="0"/>
                <a:cs typeface="ＭＳ Ｐゴシック" charset="0"/>
              </a:rPr>
              <a:pPr>
                <a:defRPr/>
              </a:pPr>
              <a:t>‹#›</a:t>
            </a:fld>
            <a:endParaRPr lang="en-US" altLang="en-US">
              <a:ea typeface="ＭＳ Ｐゴシック" charset="0"/>
              <a:cs typeface="ＭＳ Ｐゴシック" charset="0"/>
            </a:endParaRPr>
          </a:p>
        </p:txBody>
      </p:sp>
      <p:sp>
        <p:nvSpPr>
          <p:cNvPr id="162822" name="Line 1032"/>
          <p:cNvSpPr>
            <a:spLocks noChangeShapeType="1"/>
          </p:cNvSpPr>
          <p:nvPr/>
        </p:nvSpPr>
        <p:spPr bwMode="auto">
          <a:xfrm>
            <a:off x="228600" y="6248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62823"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84439039"/>
      </p:ext>
    </p:extLst>
  </p:cSld>
  <p:clrMap bg1="lt1" tx1="dk1" bg2="lt2" tx2="dk2" accent1="accent1" accent2="accent2" accent3="accent3" accent4="accent4" accent5="accent5" accent6="accent6" hlink="hlink" folHlink="folHlink"/>
  <p:sldLayoutIdLst>
    <p:sldLayoutId id="2147485508" r:id="rId1"/>
    <p:sldLayoutId id="2147485509" r:id="rId2"/>
    <p:sldLayoutId id="2147485510" r:id="rId3"/>
    <p:sldLayoutId id="2147485511" r:id="rId4"/>
    <p:sldLayoutId id="2147485512" r:id="rId5"/>
    <p:sldLayoutId id="2147485513" r:id="rId6"/>
    <p:sldLayoutId id="2147485514" r:id="rId7"/>
    <p:sldLayoutId id="2147485515" r:id="rId8"/>
    <p:sldLayoutId id="2147485516" r:id="rId9"/>
    <p:sldLayoutId id="2147485517" r:id="rId10"/>
    <p:sldLayoutId id="2147485518" r:id="rId11"/>
    <p:sldLayoutId id="2147485519"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9506" name="Rectangle 1026"/>
          <p:cNvSpPr>
            <a:spLocks noGrp="1" noChangeArrowheads="1"/>
          </p:cNvSpPr>
          <p:nvPr>
            <p:ph type="title"/>
          </p:nvPr>
        </p:nvSpPr>
        <p:spPr bwMode="auto">
          <a:xfrm>
            <a:off x="228600" y="152400"/>
            <a:ext cx="8610600" cy="7556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9507" name="Rectangle 1027"/>
          <p:cNvSpPr>
            <a:spLocks noGrp="1" noChangeArrowheads="1"/>
          </p:cNvSpPr>
          <p:nvPr>
            <p:ph type="body" idx="1"/>
          </p:nvPr>
        </p:nvSpPr>
        <p:spPr bwMode="auto">
          <a:xfrm>
            <a:off x="228600" y="908050"/>
            <a:ext cx="8610600" cy="53403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2A0F716A-121A-A74E-B5B4-5FE723A339F7}" type="slidenum">
              <a:rPr lang="en-US" altLang="en-US"/>
              <a:pPr>
                <a:defRPr/>
              </a:pPr>
              <a:t>‹#›</a:t>
            </a:fld>
            <a:endParaRPr lang="en-US" altLang="en-US"/>
          </a:p>
        </p:txBody>
      </p:sp>
      <p:sp>
        <p:nvSpPr>
          <p:cNvPr id="149510" name="Line 1032"/>
          <p:cNvSpPr>
            <a:spLocks noChangeShapeType="1"/>
          </p:cNvSpPr>
          <p:nvPr/>
        </p:nvSpPr>
        <p:spPr bwMode="auto">
          <a:xfrm>
            <a:off x="228600" y="6248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951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509621870"/>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383" tIns="45692" rIns="91383" bIns="4569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383" tIns="45692" rIns="91383" bIns="4569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383" tIns="45692" rIns="91383" bIns="45692" numCol="1" anchor="b" anchorCtr="0" compatLnSpc="1">
            <a:prstTxWarp prst="textNoShape">
              <a:avLst/>
            </a:prstTxWarp>
          </a:bodyPr>
          <a:lstStyle>
            <a:lvl1pPr algn="ctr">
              <a:defRPr sz="1200">
                <a:latin typeface="Garamond" pitchFamily="18" charset="0"/>
              </a:defRPr>
            </a:lvl1pPr>
          </a:lstStyle>
          <a:p>
            <a:pPr defTabSz="913836"/>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383" tIns="45692" rIns="91383" bIns="45692" numCol="1" anchor="b" anchorCtr="0" compatLnSpc="1">
            <a:prstTxWarp prst="textNoShape">
              <a:avLst/>
            </a:prstTxWarp>
          </a:bodyPr>
          <a:lstStyle>
            <a:lvl1pPr algn="r">
              <a:defRPr sz="1600">
                <a:latin typeface="Garamond" pitchFamily="18" charset="0"/>
              </a:defRPr>
            </a:lvl1pPr>
          </a:lstStyle>
          <a:p>
            <a:pPr defTabSz="913836"/>
            <a:fld id="{6F400BD0-49BF-48FC-8114-37C1D4F5AB3D}" type="slidenum">
              <a:rPr lang="en-US" altLang="en-US" smtClean="0">
                <a:solidFill>
                  <a:srgbClr val="000000"/>
                </a:solidFill>
              </a:rPr>
              <a:pPr defTabSz="913836"/>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383" tIns="45692" rIns="91383" bIns="45692"/>
          <a:lstStyle/>
          <a:p>
            <a:pPr defTabSz="913836">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383" tIns="45692" rIns="91383" bIns="45692"/>
          <a:lstStyle/>
          <a:p>
            <a:pPr defTabSz="913836">
              <a:defRPr/>
            </a:pPr>
            <a:endParaRPr lang="en-US">
              <a:solidFill>
                <a:srgbClr val="000000"/>
              </a:solidFill>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385023647"/>
      </p:ext>
    </p:extLst>
  </p:cSld>
  <p:clrMap bg1="lt1" tx1="dk1" bg2="lt2" tx2="dk2" accent1="accent1" accent2="accent2" accent3="accent3" accent4="accent4" accent5="accent5" accent6="accent6" hlink="hlink" folHlink="folHlink"/>
  <p:sldLayoutIdLst>
    <p:sldLayoutId id="2147485834" r:id="rId1"/>
    <p:sldLayoutId id="2147485835" r:id="rId2"/>
    <p:sldLayoutId id="2147485836" r:id="rId3"/>
    <p:sldLayoutId id="2147485837" r:id="rId4"/>
    <p:sldLayoutId id="2147485838" r:id="rId5"/>
    <p:sldLayoutId id="2147485839" r:id="rId6"/>
    <p:sldLayoutId id="2147485840" r:id="rId7"/>
    <p:sldLayoutId id="2147485841" r:id="rId8"/>
    <p:sldLayoutId id="2147485842" r:id="rId9"/>
    <p:sldLayoutId id="2147485843" r:id="rId10"/>
    <p:sldLayoutId id="214748584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6917" algn="l" rtl="0" fontAlgn="base">
        <a:spcBef>
          <a:spcPct val="0"/>
        </a:spcBef>
        <a:spcAft>
          <a:spcPct val="0"/>
        </a:spcAft>
        <a:defRPr sz="4000">
          <a:solidFill>
            <a:schemeClr val="tx2"/>
          </a:solidFill>
          <a:latin typeface="Garamond" pitchFamily="18" charset="0"/>
        </a:defRPr>
      </a:lvl6pPr>
      <a:lvl7pPr marL="913836" algn="l" rtl="0" fontAlgn="base">
        <a:spcBef>
          <a:spcPct val="0"/>
        </a:spcBef>
        <a:spcAft>
          <a:spcPct val="0"/>
        </a:spcAft>
        <a:defRPr sz="4000">
          <a:solidFill>
            <a:schemeClr val="tx2"/>
          </a:solidFill>
          <a:latin typeface="Garamond" pitchFamily="18" charset="0"/>
        </a:defRPr>
      </a:lvl7pPr>
      <a:lvl8pPr marL="1370760" algn="l" rtl="0" fontAlgn="base">
        <a:spcBef>
          <a:spcPct val="0"/>
        </a:spcBef>
        <a:spcAft>
          <a:spcPct val="0"/>
        </a:spcAft>
        <a:defRPr sz="4000">
          <a:solidFill>
            <a:schemeClr val="tx2"/>
          </a:solidFill>
          <a:latin typeface="Garamond" pitchFamily="18" charset="0"/>
        </a:defRPr>
      </a:lvl8pPr>
      <a:lvl9pPr marL="1827678" algn="l" rtl="0" fontAlgn="base">
        <a:spcBef>
          <a:spcPct val="0"/>
        </a:spcBef>
        <a:spcAft>
          <a:spcPct val="0"/>
        </a:spcAft>
        <a:defRPr sz="4000">
          <a:solidFill>
            <a:schemeClr val="tx2"/>
          </a:solidFill>
          <a:latin typeface="Garamond" pitchFamily="18" charset="0"/>
        </a:defRPr>
      </a:lvl9pPr>
    </p:titleStyle>
    <p:bodyStyle>
      <a:lvl1pPr marL="342692" indent="-342692"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514" indent="-325239"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725" indent="-350622"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027" indent="-315721"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131" indent="-339518"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055" indent="-339518"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3967" indent="-339518"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0889" indent="-339518"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7803" indent="-339518"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3836" rtl="0" eaLnBrk="1" latinLnBrk="0" hangingPunct="1">
        <a:defRPr sz="1800" kern="1200">
          <a:solidFill>
            <a:schemeClr val="tx1"/>
          </a:solidFill>
          <a:latin typeface="+mn-lt"/>
          <a:ea typeface="+mn-ea"/>
          <a:cs typeface="+mn-cs"/>
        </a:defRPr>
      </a:lvl1pPr>
      <a:lvl2pPr marL="456917" algn="l" defTabSz="913836" rtl="0" eaLnBrk="1" latinLnBrk="0" hangingPunct="1">
        <a:defRPr sz="1800" kern="1200">
          <a:solidFill>
            <a:schemeClr val="tx1"/>
          </a:solidFill>
          <a:latin typeface="+mn-lt"/>
          <a:ea typeface="+mn-ea"/>
          <a:cs typeface="+mn-cs"/>
        </a:defRPr>
      </a:lvl2pPr>
      <a:lvl3pPr marL="913836" algn="l" defTabSz="913836" rtl="0" eaLnBrk="1" latinLnBrk="0" hangingPunct="1">
        <a:defRPr sz="1800" kern="1200">
          <a:solidFill>
            <a:schemeClr val="tx1"/>
          </a:solidFill>
          <a:latin typeface="+mn-lt"/>
          <a:ea typeface="+mn-ea"/>
          <a:cs typeface="+mn-cs"/>
        </a:defRPr>
      </a:lvl3pPr>
      <a:lvl4pPr marL="1370760" algn="l" defTabSz="913836" rtl="0" eaLnBrk="1" latinLnBrk="0" hangingPunct="1">
        <a:defRPr sz="1800" kern="1200">
          <a:solidFill>
            <a:schemeClr val="tx1"/>
          </a:solidFill>
          <a:latin typeface="+mn-lt"/>
          <a:ea typeface="+mn-ea"/>
          <a:cs typeface="+mn-cs"/>
        </a:defRPr>
      </a:lvl4pPr>
      <a:lvl5pPr marL="1827678" algn="l" defTabSz="913836" rtl="0" eaLnBrk="1" latinLnBrk="0" hangingPunct="1">
        <a:defRPr sz="1800" kern="1200">
          <a:solidFill>
            <a:schemeClr val="tx1"/>
          </a:solidFill>
          <a:latin typeface="+mn-lt"/>
          <a:ea typeface="+mn-ea"/>
          <a:cs typeface="+mn-cs"/>
        </a:defRPr>
      </a:lvl5pPr>
      <a:lvl6pPr marL="2284596" algn="l" defTabSz="913836" rtl="0" eaLnBrk="1" latinLnBrk="0" hangingPunct="1">
        <a:defRPr sz="1800" kern="1200">
          <a:solidFill>
            <a:schemeClr val="tx1"/>
          </a:solidFill>
          <a:latin typeface="+mn-lt"/>
          <a:ea typeface="+mn-ea"/>
          <a:cs typeface="+mn-cs"/>
        </a:defRPr>
      </a:lvl6pPr>
      <a:lvl7pPr marL="2741518" algn="l" defTabSz="913836" rtl="0" eaLnBrk="1" latinLnBrk="0" hangingPunct="1">
        <a:defRPr sz="1800" kern="1200">
          <a:solidFill>
            <a:schemeClr val="tx1"/>
          </a:solidFill>
          <a:latin typeface="+mn-lt"/>
          <a:ea typeface="+mn-ea"/>
          <a:cs typeface="+mn-cs"/>
        </a:defRPr>
      </a:lvl7pPr>
      <a:lvl8pPr marL="3198432" algn="l" defTabSz="913836" rtl="0" eaLnBrk="1" latinLnBrk="0" hangingPunct="1">
        <a:defRPr sz="1800" kern="1200">
          <a:solidFill>
            <a:schemeClr val="tx1"/>
          </a:solidFill>
          <a:latin typeface="+mn-lt"/>
          <a:ea typeface="+mn-ea"/>
          <a:cs typeface="+mn-cs"/>
        </a:defRPr>
      </a:lvl8pPr>
      <a:lvl9pPr marL="3655356" algn="l" defTabSz="913836"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6626" name="Rectangle 1"/>
          <p:cNvSpPr>
            <a:spLocks noGrp="1" noChangeArrowheads="1"/>
          </p:cNvSpPr>
          <p:nvPr>
            <p:ph type="title"/>
          </p:nvPr>
        </p:nvSpPr>
        <p:spPr bwMode="auto">
          <a:xfrm>
            <a:off x="573732" y="0"/>
            <a:ext cx="8001000" cy="1143000"/>
          </a:xfrm>
          <a:prstGeom prst="rect">
            <a:avLst/>
          </a:prstGeom>
          <a:noFill/>
          <a:ln w="12700">
            <a:noFill/>
            <a:miter lim="800000"/>
            <a:headEnd/>
            <a:tailEnd/>
          </a:ln>
        </p:spPr>
        <p:txBody>
          <a:bodyPr vert="horz" wrap="square" lIns="35689" tIns="35689" rIns="76300" bIns="35689" numCol="1" anchor="b" anchorCtr="0" compatLnSpc="1">
            <a:prstTxWarp prst="textNoShape">
              <a:avLst/>
            </a:prstTxWarp>
          </a:bodyPr>
          <a:lstStyle/>
          <a:p>
            <a:pPr lvl="0"/>
            <a:r>
              <a:rPr lang="en-US">
                <a:sym typeface="Verdana" charset="0"/>
              </a:rPr>
              <a:t>Click to edit Master title style</a:t>
            </a:r>
          </a:p>
        </p:txBody>
      </p:sp>
      <p:sp>
        <p:nvSpPr>
          <p:cNvPr id="26627" name="Rectangle 2"/>
          <p:cNvSpPr>
            <a:spLocks noGrp="1" noChangeArrowheads="1"/>
          </p:cNvSpPr>
          <p:nvPr>
            <p:ph type="body" idx="1"/>
          </p:nvPr>
        </p:nvSpPr>
        <p:spPr bwMode="auto">
          <a:xfrm>
            <a:off x="565919" y="1446622"/>
            <a:ext cx="8001000" cy="5411391"/>
          </a:xfrm>
          <a:prstGeom prst="rect">
            <a:avLst/>
          </a:prstGeom>
          <a:noFill/>
          <a:ln w="12700">
            <a:noFill/>
            <a:miter lim="800000"/>
            <a:headEnd/>
            <a:tailEnd/>
          </a:ln>
        </p:spPr>
        <p:txBody>
          <a:bodyPr vert="horz" wrap="square" lIns="35689" tIns="35689" rIns="76300" bIns="35689" numCol="1" anchor="t" anchorCtr="0" compatLnSpc="1">
            <a:prstTxWarp prst="textNoShape">
              <a:avLst/>
            </a:prstTxWarp>
          </a:bodyPr>
          <a:lstStyle/>
          <a:p>
            <a:pPr lvl="0"/>
            <a:r>
              <a:rPr lang="en-US">
                <a:sym typeface="Verdana" charset="0"/>
              </a:rPr>
              <a:t>Click to edit Master text styles</a:t>
            </a:r>
          </a:p>
          <a:p>
            <a:pPr lvl="1"/>
            <a:r>
              <a:rPr lang="en-US">
                <a:sym typeface="Verdana" charset="0"/>
              </a:rPr>
              <a:t>Second level</a:t>
            </a:r>
          </a:p>
          <a:p>
            <a:pPr lvl="2"/>
            <a:r>
              <a:rPr lang="en-US">
                <a:sym typeface="Verdana" charset="0"/>
              </a:rPr>
              <a:t>Third level</a:t>
            </a:r>
          </a:p>
          <a:p>
            <a:pPr lvl="3"/>
            <a:r>
              <a:rPr lang="en-US">
                <a:sym typeface="Verdana" charset="0"/>
              </a:rPr>
              <a:t>Fourth level</a:t>
            </a:r>
          </a:p>
          <a:p>
            <a:pPr lvl="4"/>
            <a:r>
              <a:rPr lang="en-US">
                <a:sym typeface="Verdana" charset="0"/>
              </a:rPr>
              <a:t>Fifth level</a:t>
            </a:r>
          </a:p>
        </p:txBody>
      </p:sp>
      <p:sp>
        <p:nvSpPr>
          <p:cNvPr id="2051" name="Text Box 3"/>
          <p:cNvSpPr txBox="1">
            <a:spLocks noGrp="1" noChangeArrowheads="1"/>
          </p:cNvSpPr>
          <p:nvPr>
            <p:ph type="sldNum" sz="quarter" idx="4"/>
          </p:nvPr>
        </p:nvSpPr>
        <p:spPr bwMode="auto">
          <a:xfrm>
            <a:off x="8108157" y="6545461"/>
            <a:ext cx="261193" cy="241102"/>
          </a:xfrm>
          <a:prstGeom prst="rect">
            <a:avLst/>
          </a:prstGeom>
          <a:noFill/>
          <a:ln w="12700">
            <a:noFill/>
            <a:miter lim="800000"/>
            <a:headEnd/>
            <a:tailEnd/>
          </a:ln>
          <a:effectLst/>
        </p:spPr>
        <p:txBody>
          <a:bodyPr vert="horz" wrap="none" lIns="64245" tIns="32121" rIns="64245" bIns="32121" numCol="1" anchor="t" anchorCtr="0" compatLnSpc="1">
            <a:prstTxWarp prst="textNoShape">
              <a:avLst/>
            </a:prstTxWarp>
          </a:bodyPr>
          <a:lstStyle>
            <a:lvl1pPr algn="ctr">
              <a:defRPr sz="1100">
                <a:solidFill>
                  <a:schemeClr val="tx1"/>
                </a:solidFill>
                <a:latin typeface="+mn-lt"/>
                <a:ea typeface="Verdana" charset="0"/>
                <a:cs typeface="Verdana" charset="0"/>
                <a:sym typeface="Verdana" charset="0"/>
              </a:defRPr>
            </a:lvl1pPr>
          </a:lstStyle>
          <a:p>
            <a:pPr defTabSz="914071" fontAlgn="base">
              <a:spcBef>
                <a:spcPct val="0"/>
              </a:spcBef>
              <a:spcAft>
                <a:spcPct val="0"/>
              </a:spcAft>
              <a:defRPr/>
            </a:pPr>
            <a:fld id="{8EB36121-9CA8-7C4F-A014-7F4E73DDF31C}" type="slidenum">
              <a:rPr lang="en-US" smtClean="0">
                <a:solidFill>
                  <a:srgbClr val="000000"/>
                </a:solidFill>
              </a:rPr>
              <a:pPr defTabSz="914071" fontAlgn="base">
                <a:spcBef>
                  <a:spcPct val="0"/>
                </a:spcBef>
                <a:spcAft>
                  <a:spcPct val="0"/>
                </a:spcAft>
                <a:defRPr/>
              </a:pPr>
              <a:t>‹#›</a:t>
            </a:fld>
            <a:endParaRPr lang="en-US">
              <a:solidFill>
                <a:srgbClr val="000000"/>
              </a:solidFill>
            </a:endParaRPr>
          </a:p>
        </p:txBody>
      </p:sp>
      <p:grpSp>
        <p:nvGrpSpPr>
          <p:cNvPr id="26629" name="Group 1"/>
          <p:cNvGrpSpPr>
            <a:grpSpLocks/>
          </p:cNvGrpSpPr>
          <p:nvPr userDrawn="1"/>
        </p:nvGrpSpPr>
        <p:grpSpPr bwMode="auto">
          <a:xfrm>
            <a:off x="606103" y="1223380"/>
            <a:ext cx="7958584" cy="109389"/>
            <a:chOff x="0" y="0"/>
            <a:chExt cx="7129" cy="98"/>
          </a:xfrm>
        </p:grpSpPr>
        <p:sp>
          <p:nvSpPr>
            <p:cNvPr id="6" name="Rectangle 2"/>
            <p:cNvSpPr>
              <a:spLocks/>
            </p:cNvSpPr>
            <p:nvPr/>
          </p:nvSpPr>
          <p:spPr bwMode="auto">
            <a:xfrm>
              <a:off x="0" y="0"/>
              <a:ext cx="4170" cy="98"/>
            </a:xfrm>
            <a:prstGeom prst="rect">
              <a:avLst/>
            </a:prstGeom>
            <a:solidFill>
              <a:srgbClr val="CC5500"/>
            </a:solidFill>
            <a:ln w="9525">
              <a:noFill/>
              <a:round/>
              <a:headEnd/>
              <a:tailEnd/>
            </a:ln>
          </p:spPr>
          <p:txBody>
            <a:bodyPr lIns="0" tIns="0" rIns="0" bIns="0">
              <a:prstTxWarp prst="textNoShape">
                <a:avLst/>
              </a:prstTxWarp>
            </a:bodyPr>
            <a:lstStyle/>
            <a:p>
              <a:pPr algn="ctr" defTabSz="914071" fontAlgn="base">
                <a:spcBef>
                  <a:spcPct val="0"/>
                </a:spcBef>
                <a:spcAft>
                  <a:spcPct val="0"/>
                </a:spcAft>
                <a:defRPr/>
              </a:pPr>
              <a:endParaRPr lang="en-US" sz="3000">
                <a:solidFill>
                  <a:srgbClr val="000000"/>
                </a:solidFill>
                <a:latin typeface="Gill Sans" charset="0"/>
                <a:sym typeface="Gill Sans" charset="0"/>
              </a:endParaRPr>
            </a:p>
          </p:txBody>
        </p:sp>
        <p:sp>
          <p:nvSpPr>
            <p:cNvPr id="7" name="Line 3"/>
            <p:cNvSpPr>
              <a:spLocks noChangeShapeType="1"/>
            </p:cNvSpPr>
            <p:nvPr/>
          </p:nvSpPr>
          <p:spPr bwMode="auto">
            <a:xfrm>
              <a:off x="0" y="0"/>
              <a:ext cx="7129" cy="0"/>
            </a:xfrm>
            <a:prstGeom prst="line">
              <a:avLst/>
            </a:prstGeom>
            <a:noFill/>
            <a:ln w="9525">
              <a:solidFill>
                <a:srgbClr val="CC5500"/>
              </a:solidFill>
              <a:round/>
              <a:headEnd/>
              <a:tailEnd/>
            </a:ln>
          </p:spPr>
          <p:txBody>
            <a:bodyPr lIns="0" tIns="0" rIns="0" bIns="0">
              <a:prstTxWarp prst="textNoShape">
                <a:avLst/>
              </a:prstTxWarp>
            </a:bodyPr>
            <a:lstStyle/>
            <a:p>
              <a:pPr defTabSz="914071" fontAlgn="base">
                <a:spcBef>
                  <a:spcPct val="0"/>
                </a:spcBef>
                <a:spcAft>
                  <a:spcPct val="0"/>
                </a:spcAft>
                <a:defRPr/>
              </a:pPr>
              <a:endParaRPr lang="en-US" sz="3000">
                <a:solidFill>
                  <a:srgbClr val="000000"/>
                </a:solidFill>
                <a:latin typeface="Gill Sans" charset="0"/>
                <a:sym typeface="Gill Sans" charset="0"/>
              </a:endParaRPr>
            </a:p>
          </p:txBody>
        </p:sp>
      </p:grpSp>
    </p:spTree>
    <p:extLst>
      <p:ext uri="{BB962C8B-B14F-4D97-AF65-F5344CB8AC3E}">
        <p14:creationId xmlns:p14="http://schemas.microsoft.com/office/powerpoint/2010/main" val="1162279188"/>
      </p:ext>
    </p:extLst>
  </p:cSld>
  <p:clrMap bg1="lt1" tx1="dk1" bg2="lt2" tx2="dk2" accent1="accent1" accent2="accent2" accent3="accent3" accent4="accent4" accent5="accent5" accent6="accent6" hlink="hlink" folHlink="folHlink"/>
  <p:sldLayoutIdLst>
    <p:sldLayoutId id="2147485862" r:id="rId1"/>
    <p:sldLayoutId id="2147485863" r:id="rId2"/>
    <p:sldLayoutId id="2147485864" r:id="rId3"/>
    <p:sldLayoutId id="2147485865" r:id="rId4"/>
    <p:sldLayoutId id="2147485866" r:id="rId5"/>
    <p:sldLayoutId id="2147485867" r:id="rId6"/>
    <p:sldLayoutId id="2147485868" r:id="rId7"/>
    <p:sldLayoutId id="2147485869" r:id="rId8"/>
    <p:sldLayoutId id="2147485870" r:id="rId9"/>
    <p:sldLayoutId id="2147485871" r:id="rId10"/>
    <p:sldLayoutId id="2147485872" r:id="rId11"/>
  </p:sldLayoutIdLst>
  <p:transition/>
  <p:hf hdr="0" ftr="0" dt="0"/>
  <p:txStyles>
    <p:titleStyle>
      <a:lvl1pPr marL="4465" indent="-4465" algn="l" rtl="0" eaLnBrk="0" fontAlgn="base" hangingPunct="0">
        <a:spcBef>
          <a:spcPct val="0"/>
        </a:spcBef>
        <a:spcAft>
          <a:spcPct val="0"/>
        </a:spcAft>
        <a:defRPr sz="3800">
          <a:solidFill>
            <a:srgbClr val="009900"/>
          </a:solidFill>
          <a:latin typeface="+mj-lt"/>
          <a:ea typeface="+mj-ea"/>
          <a:cs typeface="+mj-cs"/>
          <a:sym typeface="Verdana" charset="0"/>
        </a:defRPr>
      </a:lvl1pPr>
      <a:lvl2pPr marL="4465" indent="-4465" algn="l" rtl="0" eaLnBrk="0" fontAlgn="base" hangingPunct="0">
        <a:spcBef>
          <a:spcPct val="0"/>
        </a:spcBef>
        <a:spcAft>
          <a:spcPct val="0"/>
        </a:spcAft>
        <a:defRPr sz="3800">
          <a:solidFill>
            <a:srgbClr val="009900"/>
          </a:solidFill>
          <a:latin typeface="Verdana" charset="0"/>
          <a:ea typeface="ヒラギノ角ゴ ProN W3" charset="-128"/>
          <a:cs typeface="ヒラギノ角ゴ ProN W3" charset="-128"/>
          <a:sym typeface="Verdana" charset="0"/>
        </a:defRPr>
      </a:lvl2pPr>
      <a:lvl3pPr marL="4465" indent="-4465" algn="l" rtl="0" eaLnBrk="0" fontAlgn="base" hangingPunct="0">
        <a:spcBef>
          <a:spcPct val="0"/>
        </a:spcBef>
        <a:spcAft>
          <a:spcPct val="0"/>
        </a:spcAft>
        <a:defRPr sz="3800">
          <a:solidFill>
            <a:srgbClr val="009900"/>
          </a:solidFill>
          <a:latin typeface="Verdana" charset="0"/>
          <a:ea typeface="ヒラギノ角ゴ ProN W3" charset="-128"/>
          <a:cs typeface="ヒラギノ角ゴ ProN W3" charset="-128"/>
          <a:sym typeface="Verdana" charset="0"/>
        </a:defRPr>
      </a:lvl3pPr>
      <a:lvl4pPr marL="4465" indent="-4465" algn="l" rtl="0" eaLnBrk="0" fontAlgn="base" hangingPunct="0">
        <a:spcBef>
          <a:spcPct val="0"/>
        </a:spcBef>
        <a:spcAft>
          <a:spcPct val="0"/>
        </a:spcAft>
        <a:defRPr sz="3800">
          <a:solidFill>
            <a:srgbClr val="009900"/>
          </a:solidFill>
          <a:latin typeface="Verdana" charset="0"/>
          <a:ea typeface="ヒラギノ角ゴ ProN W3" charset="-128"/>
          <a:cs typeface="ヒラギノ角ゴ ProN W3" charset="-128"/>
          <a:sym typeface="Verdana" charset="0"/>
        </a:defRPr>
      </a:lvl4pPr>
      <a:lvl5pPr marL="4465" indent="-4465" algn="l" rtl="0" eaLnBrk="0" fontAlgn="base" hangingPunct="0">
        <a:spcBef>
          <a:spcPct val="0"/>
        </a:spcBef>
        <a:spcAft>
          <a:spcPct val="0"/>
        </a:spcAft>
        <a:defRPr sz="3800">
          <a:solidFill>
            <a:srgbClr val="009900"/>
          </a:solidFill>
          <a:latin typeface="Verdana" charset="0"/>
          <a:ea typeface="ヒラギノ角ゴ ProN W3" charset="-128"/>
          <a:cs typeface="ヒラギノ角ゴ ProN W3" charset="-128"/>
          <a:sym typeface="Verdana" charset="0"/>
        </a:defRPr>
      </a:lvl5pPr>
      <a:lvl6pPr marL="325689" algn="l" rtl="0" fontAlgn="base">
        <a:spcBef>
          <a:spcPct val="0"/>
        </a:spcBef>
        <a:spcAft>
          <a:spcPct val="0"/>
        </a:spcAft>
        <a:defRPr sz="3800">
          <a:solidFill>
            <a:srgbClr val="009900"/>
          </a:solidFill>
          <a:latin typeface="Verdana" charset="0"/>
          <a:ea typeface="ヒラギノ角ゴ ProN W3" charset="-128"/>
          <a:cs typeface="ヒラギノ角ゴ ProN W3" charset="-128"/>
          <a:sym typeface="Verdana" charset="0"/>
        </a:defRPr>
      </a:lvl6pPr>
      <a:lvl7pPr marL="646917" algn="l" rtl="0" fontAlgn="base">
        <a:spcBef>
          <a:spcPct val="0"/>
        </a:spcBef>
        <a:spcAft>
          <a:spcPct val="0"/>
        </a:spcAft>
        <a:defRPr sz="3800">
          <a:solidFill>
            <a:srgbClr val="009900"/>
          </a:solidFill>
          <a:latin typeface="Verdana" charset="0"/>
          <a:ea typeface="ヒラギノ角ゴ ProN W3" charset="-128"/>
          <a:cs typeface="ヒラギノ角ゴ ProN W3" charset="-128"/>
          <a:sym typeface="Verdana" charset="0"/>
        </a:defRPr>
      </a:lvl7pPr>
      <a:lvl8pPr marL="968141" algn="l" rtl="0" fontAlgn="base">
        <a:spcBef>
          <a:spcPct val="0"/>
        </a:spcBef>
        <a:spcAft>
          <a:spcPct val="0"/>
        </a:spcAft>
        <a:defRPr sz="3800">
          <a:solidFill>
            <a:srgbClr val="009900"/>
          </a:solidFill>
          <a:latin typeface="Verdana" charset="0"/>
          <a:ea typeface="ヒラギノ角ゴ ProN W3" charset="-128"/>
          <a:cs typeface="ヒラギノ角ゴ ProN W3" charset="-128"/>
          <a:sym typeface="Verdana" charset="0"/>
        </a:defRPr>
      </a:lvl8pPr>
      <a:lvl9pPr marL="1289370" algn="l" rtl="0" fontAlgn="base">
        <a:spcBef>
          <a:spcPct val="0"/>
        </a:spcBef>
        <a:spcAft>
          <a:spcPct val="0"/>
        </a:spcAft>
        <a:defRPr sz="3800">
          <a:solidFill>
            <a:srgbClr val="009900"/>
          </a:solidFill>
          <a:latin typeface="Verdana" charset="0"/>
          <a:ea typeface="ヒラギノ角ゴ ProN W3" charset="-128"/>
          <a:cs typeface="ヒラギノ角ゴ ProN W3" charset="-128"/>
          <a:sym typeface="Verdana" charset="0"/>
        </a:defRPr>
      </a:lvl9pPr>
    </p:titleStyle>
    <p:bodyStyle>
      <a:lvl1pPr marL="356933" indent="-329050" algn="l" rtl="0" eaLnBrk="0" fontAlgn="base" hangingPunct="0">
        <a:spcBef>
          <a:spcPts val="703"/>
        </a:spcBef>
        <a:spcAft>
          <a:spcPct val="0"/>
        </a:spcAft>
        <a:buClr>
          <a:srgbClr val="CC5500"/>
        </a:buClr>
        <a:buSzPct val="125000"/>
        <a:buFont typeface="Arial" charset="0"/>
        <a:buChar char="•"/>
        <a:defRPr sz="3000">
          <a:solidFill>
            <a:schemeClr val="tx1"/>
          </a:solidFill>
          <a:latin typeface="+mn-lt"/>
          <a:ea typeface="+mn-ea"/>
          <a:cs typeface="+mn-cs"/>
          <a:sym typeface="Verdana" charset="0"/>
        </a:defRPr>
      </a:lvl1pPr>
      <a:lvl2pPr marL="629105" indent="-305627" algn="l" rtl="0" eaLnBrk="0" fontAlgn="base" hangingPunct="0">
        <a:spcBef>
          <a:spcPts val="633"/>
        </a:spcBef>
        <a:spcAft>
          <a:spcPct val="0"/>
        </a:spcAft>
        <a:buClr>
          <a:srgbClr val="CC5500"/>
        </a:buClr>
        <a:buSzPct val="125000"/>
        <a:buFont typeface="Arial" charset="0"/>
        <a:buChar char="•"/>
        <a:defRPr sz="2500">
          <a:solidFill>
            <a:schemeClr val="tx1"/>
          </a:solidFill>
          <a:latin typeface="+mn-lt"/>
          <a:ea typeface="+mn-ea"/>
          <a:cs typeface="+mn-cs"/>
          <a:sym typeface="Verdana" charset="0"/>
        </a:defRPr>
      </a:lvl2pPr>
      <a:lvl3pPr marL="907955" indent="-276628" algn="l" rtl="0" eaLnBrk="0" fontAlgn="base" hangingPunct="0">
        <a:spcBef>
          <a:spcPts val="562"/>
        </a:spcBef>
        <a:spcAft>
          <a:spcPct val="0"/>
        </a:spcAft>
        <a:buClr>
          <a:srgbClr val="CC5500"/>
        </a:buClr>
        <a:buSzPct val="125000"/>
        <a:buFont typeface="Arial" charset="0"/>
        <a:buChar char="•"/>
        <a:defRPr sz="2200">
          <a:solidFill>
            <a:schemeClr val="tx1"/>
          </a:solidFill>
          <a:latin typeface="+mn-lt"/>
          <a:ea typeface="+mn-ea"/>
          <a:cs typeface="+mn-cs"/>
          <a:sym typeface="Verdana" charset="0"/>
        </a:defRPr>
      </a:lvl3pPr>
      <a:lvl4pPr marL="1181238" indent="-271048" algn="l" rtl="0" eaLnBrk="0" fontAlgn="base" hangingPunct="0">
        <a:spcBef>
          <a:spcPts val="492"/>
        </a:spcBef>
        <a:spcAft>
          <a:spcPct val="0"/>
        </a:spcAft>
        <a:buClr>
          <a:srgbClr val="CC5500"/>
        </a:buClr>
        <a:buSzPct val="125000"/>
        <a:buFont typeface="Arial" charset="0"/>
        <a:buChar char="•"/>
        <a:defRPr sz="2000">
          <a:solidFill>
            <a:schemeClr val="tx1"/>
          </a:solidFill>
          <a:latin typeface="+mn-lt"/>
          <a:ea typeface="+mn-ea"/>
          <a:cs typeface="+mn-cs"/>
          <a:sym typeface="Verdana" charset="0"/>
        </a:defRPr>
      </a:lvl4pPr>
      <a:lvl5pPr marL="1462326" indent="-278859" algn="l" rtl="0" eaLnBrk="0" fontAlgn="base" hangingPunct="0">
        <a:spcBef>
          <a:spcPts val="633"/>
        </a:spcBef>
        <a:spcAft>
          <a:spcPct val="0"/>
        </a:spcAft>
        <a:buClr>
          <a:srgbClr val="CC5500"/>
        </a:buClr>
        <a:buSzPct val="125000"/>
        <a:buFont typeface="Arial" charset="0"/>
        <a:buChar char="•"/>
        <a:defRPr sz="2000">
          <a:solidFill>
            <a:schemeClr val="tx1"/>
          </a:solidFill>
          <a:latin typeface="+mn-lt"/>
          <a:ea typeface="+mn-ea"/>
          <a:cs typeface="+mn-cs"/>
          <a:sym typeface="Verdana" charset="0"/>
        </a:defRPr>
      </a:lvl5pPr>
      <a:lvl6pPr marL="1784593" indent="-279960" algn="l" rtl="0" fontAlgn="base">
        <a:spcBef>
          <a:spcPts val="633"/>
        </a:spcBef>
        <a:spcAft>
          <a:spcPct val="0"/>
        </a:spcAft>
        <a:buClr>
          <a:srgbClr val="CC5500"/>
        </a:buClr>
        <a:buSzPct val="100000"/>
        <a:buFont typeface="Wingdings" charset="2"/>
        <a:buChar char="§"/>
        <a:defRPr sz="2000">
          <a:solidFill>
            <a:schemeClr val="tx1"/>
          </a:solidFill>
          <a:latin typeface="+mn-lt"/>
          <a:ea typeface="+mn-ea"/>
          <a:cs typeface="+mn-cs"/>
          <a:sym typeface="Verdana" charset="0"/>
        </a:defRPr>
      </a:lvl6pPr>
      <a:lvl7pPr marL="2105820" indent="-279960" algn="l" rtl="0" fontAlgn="base">
        <a:spcBef>
          <a:spcPts val="633"/>
        </a:spcBef>
        <a:spcAft>
          <a:spcPct val="0"/>
        </a:spcAft>
        <a:buClr>
          <a:srgbClr val="CC5500"/>
        </a:buClr>
        <a:buSzPct val="100000"/>
        <a:buFont typeface="Wingdings" charset="2"/>
        <a:buChar char="§"/>
        <a:defRPr sz="2000">
          <a:solidFill>
            <a:schemeClr val="tx1"/>
          </a:solidFill>
          <a:latin typeface="+mn-lt"/>
          <a:ea typeface="+mn-ea"/>
          <a:cs typeface="+mn-cs"/>
          <a:sym typeface="Verdana" charset="0"/>
        </a:defRPr>
      </a:lvl7pPr>
      <a:lvl8pPr marL="2427051" indent="-279960" algn="l" rtl="0" fontAlgn="base">
        <a:spcBef>
          <a:spcPts val="633"/>
        </a:spcBef>
        <a:spcAft>
          <a:spcPct val="0"/>
        </a:spcAft>
        <a:buClr>
          <a:srgbClr val="CC5500"/>
        </a:buClr>
        <a:buSzPct val="100000"/>
        <a:buFont typeface="Wingdings" charset="2"/>
        <a:buChar char="§"/>
        <a:defRPr sz="2000">
          <a:solidFill>
            <a:schemeClr val="tx1"/>
          </a:solidFill>
          <a:latin typeface="+mn-lt"/>
          <a:ea typeface="+mn-ea"/>
          <a:cs typeface="+mn-cs"/>
          <a:sym typeface="Verdana" charset="0"/>
        </a:defRPr>
      </a:lvl8pPr>
      <a:lvl9pPr marL="2748274" indent="-279960" algn="l" rtl="0" fontAlgn="base">
        <a:spcBef>
          <a:spcPts val="633"/>
        </a:spcBef>
        <a:spcAft>
          <a:spcPct val="0"/>
        </a:spcAft>
        <a:buClr>
          <a:srgbClr val="CC5500"/>
        </a:buClr>
        <a:buSzPct val="100000"/>
        <a:buFont typeface="Wingdings" charset="2"/>
        <a:buChar char="§"/>
        <a:defRPr sz="2000">
          <a:solidFill>
            <a:schemeClr val="tx1"/>
          </a:solidFill>
          <a:latin typeface="+mn-lt"/>
          <a:ea typeface="+mn-ea"/>
          <a:cs typeface="+mn-cs"/>
          <a:sym typeface="Verdana" charset="0"/>
        </a:defRPr>
      </a:lvl9pPr>
    </p:bodyStyle>
    <p:otherStyle>
      <a:defPPr>
        <a:defRPr lang="en-US"/>
      </a:defPPr>
      <a:lvl1pPr marL="0" algn="l" defTabSz="321225" rtl="0" eaLnBrk="1" latinLnBrk="0" hangingPunct="1">
        <a:defRPr sz="1300" kern="1200">
          <a:solidFill>
            <a:schemeClr val="tx1"/>
          </a:solidFill>
          <a:latin typeface="+mn-lt"/>
          <a:ea typeface="+mn-ea"/>
          <a:cs typeface="+mn-cs"/>
        </a:defRPr>
      </a:lvl1pPr>
      <a:lvl2pPr marL="321225" algn="l" defTabSz="321225" rtl="0" eaLnBrk="1" latinLnBrk="0" hangingPunct="1">
        <a:defRPr sz="1300" kern="1200">
          <a:solidFill>
            <a:schemeClr val="tx1"/>
          </a:solidFill>
          <a:latin typeface="+mn-lt"/>
          <a:ea typeface="+mn-ea"/>
          <a:cs typeface="+mn-cs"/>
        </a:defRPr>
      </a:lvl2pPr>
      <a:lvl3pPr marL="642453" algn="l" defTabSz="321225" rtl="0" eaLnBrk="1" latinLnBrk="0" hangingPunct="1">
        <a:defRPr sz="1300" kern="1200">
          <a:solidFill>
            <a:schemeClr val="tx1"/>
          </a:solidFill>
          <a:latin typeface="+mn-lt"/>
          <a:ea typeface="+mn-ea"/>
          <a:cs typeface="+mn-cs"/>
        </a:defRPr>
      </a:lvl3pPr>
      <a:lvl4pPr marL="963678" algn="l" defTabSz="321225" rtl="0" eaLnBrk="1" latinLnBrk="0" hangingPunct="1">
        <a:defRPr sz="1300" kern="1200">
          <a:solidFill>
            <a:schemeClr val="tx1"/>
          </a:solidFill>
          <a:latin typeface="+mn-lt"/>
          <a:ea typeface="+mn-ea"/>
          <a:cs typeface="+mn-cs"/>
        </a:defRPr>
      </a:lvl4pPr>
      <a:lvl5pPr marL="1284908" algn="l" defTabSz="321225" rtl="0" eaLnBrk="1" latinLnBrk="0" hangingPunct="1">
        <a:defRPr sz="1300" kern="1200">
          <a:solidFill>
            <a:schemeClr val="tx1"/>
          </a:solidFill>
          <a:latin typeface="+mn-lt"/>
          <a:ea typeface="+mn-ea"/>
          <a:cs typeface="+mn-cs"/>
        </a:defRPr>
      </a:lvl5pPr>
      <a:lvl6pPr marL="1606134" algn="l" defTabSz="321225" rtl="0" eaLnBrk="1" latinLnBrk="0" hangingPunct="1">
        <a:defRPr sz="1300" kern="1200">
          <a:solidFill>
            <a:schemeClr val="tx1"/>
          </a:solidFill>
          <a:latin typeface="+mn-lt"/>
          <a:ea typeface="+mn-ea"/>
          <a:cs typeface="+mn-cs"/>
        </a:defRPr>
      </a:lvl6pPr>
      <a:lvl7pPr marL="1927362" algn="l" defTabSz="321225" rtl="0" eaLnBrk="1" latinLnBrk="0" hangingPunct="1">
        <a:defRPr sz="1300" kern="1200">
          <a:solidFill>
            <a:schemeClr val="tx1"/>
          </a:solidFill>
          <a:latin typeface="+mn-lt"/>
          <a:ea typeface="+mn-ea"/>
          <a:cs typeface="+mn-cs"/>
        </a:defRPr>
      </a:lvl7pPr>
      <a:lvl8pPr marL="2248591" algn="l" defTabSz="321225" rtl="0" eaLnBrk="1" latinLnBrk="0" hangingPunct="1">
        <a:defRPr sz="1300" kern="1200">
          <a:solidFill>
            <a:schemeClr val="tx1"/>
          </a:solidFill>
          <a:latin typeface="+mn-lt"/>
          <a:ea typeface="+mn-ea"/>
          <a:cs typeface="+mn-cs"/>
        </a:defRPr>
      </a:lvl8pPr>
      <a:lvl9pPr marL="2569817" algn="l" defTabSz="321225" rtl="0" eaLnBrk="1" latinLnBrk="0" hangingPunct="1">
        <a:defRPr sz="13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6626" name="Rectangle 1"/>
          <p:cNvSpPr>
            <a:spLocks noGrp="1" noChangeArrowheads="1"/>
          </p:cNvSpPr>
          <p:nvPr>
            <p:ph type="title"/>
          </p:nvPr>
        </p:nvSpPr>
        <p:spPr bwMode="auto">
          <a:xfrm>
            <a:off x="573732" y="0"/>
            <a:ext cx="8001000" cy="1143000"/>
          </a:xfrm>
          <a:prstGeom prst="rect">
            <a:avLst/>
          </a:prstGeom>
          <a:noFill/>
          <a:ln w="12700">
            <a:noFill/>
            <a:miter lim="800000"/>
            <a:headEnd/>
            <a:tailEnd/>
          </a:ln>
        </p:spPr>
        <p:txBody>
          <a:bodyPr vert="horz" wrap="square" lIns="35701" tIns="35701" rIns="76324" bIns="35701" numCol="1" anchor="b" anchorCtr="0" compatLnSpc="1">
            <a:prstTxWarp prst="textNoShape">
              <a:avLst/>
            </a:prstTxWarp>
          </a:bodyPr>
          <a:lstStyle/>
          <a:p>
            <a:pPr lvl="0"/>
            <a:r>
              <a:rPr lang="en-US">
                <a:sym typeface="Verdana" charset="0"/>
              </a:rPr>
              <a:t>Click to edit Master title style</a:t>
            </a:r>
          </a:p>
        </p:txBody>
      </p:sp>
      <p:sp>
        <p:nvSpPr>
          <p:cNvPr id="26627" name="Rectangle 2"/>
          <p:cNvSpPr>
            <a:spLocks noGrp="1" noChangeArrowheads="1"/>
          </p:cNvSpPr>
          <p:nvPr>
            <p:ph type="body" idx="1"/>
          </p:nvPr>
        </p:nvSpPr>
        <p:spPr bwMode="auto">
          <a:xfrm>
            <a:off x="565919" y="1446616"/>
            <a:ext cx="8001000" cy="5411391"/>
          </a:xfrm>
          <a:prstGeom prst="rect">
            <a:avLst/>
          </a:prstGeom>
          <a:noFill/>
          <a:ln w="12700">
            <a:noFill/>
            <a:miter lim="800000"/>
            <a:headEnd/>
            <a:tailEnd/>
          </a:ln>
        </p:spPr>
        <p:txBody>
          <a:bodyPr vert="horz" wrap="square" lIns="35701" tIns="35701" rIns="76324" bIns="35701" numCol="1" anchor="t" anchorCtr="0" compatLnSpc="1">
            <a:prstTxWarp prst="textNoShape">
              <a:avLst/>
            </a:prstTxWarp>
          </a:bodyPr>
          <a:lstStyle/>
          <a:p>
            <a:pPr lvl="0"/>
            <a:r>
              <a:rPr lang="en-US">
                <a:sym typeface="Verdana" charset="0"/>
              </a:rPr>
              <a:t>Click to edit Master text styles</a:t>
            </a:r>
          </a:p>
          <a:p>
            <a:pPr lvl="1"/>
            <a:r>
              <a:rPr lang="en-US">
                <a:sym typeface="Verdana" charset="0"/>
              </a:rPr>
              <a:t>Second level</a:t>
            </a:r>
          </a:p>
          <a:p>
            <a:pPr lvl="2"/>
            <a:r>
              <a:rPr lang="en-US">
                <a:sym typeface="Verdana" charset="0"/>
              </a:rPr>
              <a:t>Third level</a:t>
            </a:r>
          </a:p>
          <a:p>
            <a:pPr lvl="3"/>
            <a:r>
              <a:rPr lang="en-US">
                <a:sym typeface="Verdana" charset="0"/>
              </a:rPr>
              <a:t>Fourth level</a:t>
            </a:r>
          </a:p>
          <a:p>
            <a:pPr lvl="4"/>
            <a:r>
              <a:rPr lang="en-US">
                <a:sym typeface="Verdana" charset="0"/>
              </a:rPr>
              <a:t>Fifth level</a:t>
            </a:r>
          </a:p>
        </p:txBody>
      </p:sp>
      <p:sp>
        <p:nvSpPr>
          <p:cNvPr id="2051" name="Text Box 3"/>
          <p:cNvSpPr txBox="1">
            <a:spLocks noGrp="1" noChangeArrowheads="1"/>
          </p:cNvSpPr>
          <p:nvPr>
            <p:ph type="sldNum" sz="quarter" idx="4"/>
          </p:nvPr>
        </p:nvSpPr>
        <p:spPr bwMode="auto">
          <a:xfrm>
            <a:off x="8108157" y="6545461"/>
            <a:ext cx="261193" cy="241102"/>
          </a:xfrm>
          <a:prstGeom prst="rect">
            <a:avLst/>
          </a:prstGeom>
          <a:noFill/>
          <a:ln w="12700">
            <a:noFill/>
            <a:miter lim="800000"/>
            <a:headEnd/>
            <a:tailEnd/>
          </a:ln>
          <a:effectLst/>
        </p:spPr>
        <p:txBody>
          <a:bodyPr vert="horz" wrap="none" lIns="64264" tIns="32132" rIns="64264" bIns="32132" numCol="1" anchor="t" anchorCtr="0" compatLnSpc="1">
            <a:prstTxWarp prst="textNoShape">
              <a:avLst/>
            </a:prstTxWarp>
          </a:bodyPr>
          <a:lstStyle>
            <a:lvl1pPr algn="ctr">
              <a:defRPr sz="1100">
                <a:solidFill>
                  <a:schemeClr val="tx1"/>
                </a:solidFill>
                <a:latin typeface="+mn-lt"/>
                <a:ea typeface="Verdana" charset="0"/>
                <a:cs typeface="Verdana" charset="0"/>
                <a:sym typeface="Verdana" charset="0"/>
              </a:defRPr>
            </a:lvl1pPr>
          </a:lstStyle>
          <a:p>
            <a:pPr fontAlgn="base">
              <a:spcBef>
                <a:spcPct val="0"/>
              </a:spcBef>
              <a:spcAft>
                <a:spcPct val="0"/>
              </a:spcAft>
              <a:defRPr/>
            </a:pPr>
            <a:fld id="{8EB36121-9CA8-7C4F-A014-7F4E73DDF31C}" type="slidenum">
              <a:rPr lang="en-US">
                <a:solidFill>
                  <a:srgbClr val="000000"/>
                </a:solidFill>
              </a:rPr>
              <a:pPr fontAlgn="base">
                <a:spcBef>
                  <a:spcPct val="0"/>
                </a:spcBef>
                <a:spcAft>
                  <a:spcPct val="0"/>
                </a:spcAft>
                <a:defRPr/>
              </a:pPr>
              <a:t>‹#›</a:t>
            </a:fld>
            <a:endParaRPr lang="en-US">
              <a:solidFill>
                <a:srgbClr val="000000"/>
              </a:solidFill>
            </a:endParaRPr>
          </a:p>
        </p:txBody>
      </p:sp>
      <p:grpSp>
        <p:nvGrpSpPr>
          <p:cNvPr id="26629" name="Group 1"/>
          <p:cNvGrpSpPr>
            <a:grpSpLocks/>
          </p:cNvGrpSpPr>
          <p:nvPr userDrawn="1"/>
        </p:nvGrpSpPr>
        <p:grpSpPr bwMode="auto">
          <a:xfrm>
            <a:off x="606103" y="1223374"/>
            <a:ext cx="7958584" cy="109389"/>
            <a:chOff x="0" y="0"/>
            <a:chExt cx="7129" cy="98"/>
          </a:xfrm>
        </p:grpSpPr>
        <p:sp>
          <p:nvSpPr>
            <p:cNvPr id="6" name="Rectangle 2"/>
            <p:cNvSpPr>
              <a:spLocks/>
            </p:cNvSpPr>
            <p:nvPr/>
          </p:nvSpPr>
          <p:spPr bwMode="auto">
            <a:xfrm>
              <a:off x="0" y="0"/>
              <a:ext cx="4170" cy="98"/>
            </a:xfrm>
            <a:prstGeom prst="rect">
              <a:avLst/>
            </a:prstGeom>
            <a:solidFill>
              <a:srgbClr val="CC5500"/>
            </a:solidFill>
            <a:ln w="9525">
              <a:noFill/>
              <a:round/>
              <a:headEnd/>
              <a:tailEnd/>
            </a:ln>
          </p:spPr>
          <p:txBody>
            <a:bodyPr lIns="0" tIns="0" rIns="0" bIns="0">
              <a:prstTxWarp prst="textNoShape">
                <a:avLst/>
              </a:prstTxWarp>
            </a:bodyPr>
            <a:lstStyle/>
            <a:p>
              <a:pPr algn="ctr" fontAlgn="base">
                <a:spcBef>
                  <a:spcPct val="0"/>
                </a:spcBef>
                <a:spcAft>
                  <a:spcPct val="0"/>
                </a:spcAft>
                <a:defRPr/>
              </a:pPr>
              <a:endParaRPr lang="en-US" sz="3000">
                <a:solidFill>
                  <a:srgbClr val="000000"/>
                </a:solidFill>
                <a:latin typeface="Gill Sans" charset="0"/>
                <a:sym typeface="Gill Sans" charset="0"/>
              </a:endParaRPr>
            </a:p>
          </p:txBody>
        </p:sp>
        <p:sp>
          <p:nvSpPr>
            <p:cNvPr id="7" name="Line 3"/>
            <p:cNvSpPr>
              <a:spLocks noChangeShapeType="1"/>
            </p:cNvSpPr>
            <p:nvPr/>
          </p:nvSpPr>
          <p:spPr bwMode="auto">
            <a:xfrm>
              <a:off x="0" y="0"/>
              <a:ext cx="7129" cy="0"/>
            </a:xfrm>
            <a:prstGeom prst="line">
              <a:avLst/>
            </a:prstGeom>
            <a:noFill/>
            <a:ln w="9525">
              <a:solidFill>
                <a:srgbClr val="CC5500"/>
              </a:solidFill>
              <a:round/>
              <a:headEnd/>
              <a:tailEnd/>
            </a:ln>
          </p:spPr>
          <p:txBody>
            <a:bodyPr lIns="0" tIns="0" rIns="0" bIns="0">
              <a:prstTxWarp prst="textNoShape">
                <a:avLst/>
              </a:prstTxWarp>
            </a:bodyPr>
            <a:lstStyle/>
            <a:p>
              <a:pPr fontAlgn="base">
                <a:spcBef>
                  <a:spcPct val="0"/>
                </a:spcBef>
                <a:spcAft>
                  <a:spcPct val="0"/>
                </a:spcAft>
                <a:defRPr/>
              </a:pPr>
              <a:endParaRPr lang="en-US" sz="3000">
                <a:solidFill>
                  <a:srgbClr val="000000"/>
                </a:solidFill>
                <a:latin typeface="Gill Sans" charset="0"/>
                <a:sym typeface="Gill Sans" charset="0"/>
              </a:endParaRPr>
            </a:p>
          </p:txBody>
        </p:sp>
      </p:grpSp>
    </p:spTree>
    <p:extLst>
      <p:ext uri="{BB962C8B-B14F-4D97-AF65-F5344CB8AC3E}">
        <p14:creationId xmlns:p14="http://schemas.microsoft.com/office/powerpoint/2010/main" val="419933167"/>
      </p:ext>
    </p:extLst>
  </p:cSld>
  <p:clrMap bg1="lt1" tx1="dk1" bg2="lt2" tx2="dk2" accent1="accent1" accent2="accent2" accent3="accent3" accent4="accent4" accent5="accent5" accent6="accent6" hlink="hlink" folHlink="folHlink"/>
  <p:sldLayoutIdLst>
    <p:sldLayoutId id="2147485906" r:id="rId1"/>
    <p:sldLayoutId id="2147485907" r:id="rId2"/>
    <p:sldLayoutId id="2147485908" r:id="rId3"/>
    <p:sldLayoutId id="2147485909" r:id="rId4"/>
    <p:sldLayoutId id="2147485910" r:id="rId5"/>
    <p:sldLayoutId id="2147485911" r:id="rId6"/>
    <p:sldLayoutId id="2147485912" r:id="rId7"/>
    <p:sldLayoutId id="2147485913" r:id="rId8"/>
    <p:sldLayoutId id="2147485914" r:id="rId9"/>
    <p:sldLayoutId id="2147485915" r:id="rId10"/>
    <p:sldLayoutId id="2147485916" r:id="rId11"/>
  </p:sldLayoutIdLst>
  <p:transition/>
  <p:hf hdr="0" ftr="0" dt="0"/>
  <p:txStyles>
    <p:titleStyle>
      <a:lvl1pPr marL="4465" indent="-4465" algn="l" rtl="0" eaLnBrk="0" fontAlgn="base" hangingPunct="0">
        <a:spcBef>
          <a:spcPct val="0"/>
        </a:spcBef>
        <a:spcAft>
          <a:spcPct val="0"/>
        </a:spcAft>
        <a:defRPr sz="3800">
          <a:solidFill>
            <a:srgbClr val="009900"/>
          </a:solidFill>
          <a:latin typeface="+mj-lt"/>
          <a:ea typeface="+mj-ea"/>
          <a:cs typeface="+mj-cs"/>
          <a:sym typeface="Verdana" charset="0"/>
        </a:defRPr>
      </a:lvl1pPr>
      <a:lvl2pPr marL="4465" indent="-4465" algn="l" rtl="0" eaLnBrk="0" fontAlgn="base" hangingPunct="0">
        <a:spcBef>
          <a:spcPct val="0"/>
        </a:spcBef>
        <a:spcAft>
          <a:spcPct val="0"/>
        </a:spcAft>
        <a:defRPr sz="3800">
          <a:solidFill>
            <a:srgbClr val="009900"/>
          </a:solidFill>
          <a:latin typeface="Verdana" charset="0"/>
          <a:ea typeface="ヒラギノ角ゴ ProN W3" charset="-128"/>
          <a:cs typeface="ヒラギノ角ゴ ProN W3" charset="-128"/>
          <a:sym typeface="Verdana" charset="0"/>
        </a:defRPr>
      </a:lvl2pPr>
      <a:lvl3pPr marL="4465" indent="-4465" algn="l" rtl="0" eaLnBrk="0" fontAlgn="base" hangingPunct="0">
        <a:spcBef>
          <a:spcPct val="0"/>
        </a:spcBef>
        <a:spcAft>
          <a:spcPct val="0"/>
        </a:spcAft>
        <a:defRPr sz="3800">
          <a:solidFill>
            <a:srgbClr val="009900"/>
          </a:solidFill>
          <a:latin typeface="Verdana" charset="0"/>
          <a:ea typeface="ヒラギノ角ゴ ProN W3" charset="-128"/>
          <a:cs typeface="ヒラギノ角ゴ ProN W3" charset="-128"/>
          <a:sym typeface="Verdana" charset="0"/>
        </a:defRPr>
      </a:lvl3pPr>
      <a:lvl4pPr marL="4465" indent="-4465" algn="l" rtl="0" eaLnBrk="0" fontAlgn="base" hangingPunct="0">
        <a:spcBef>
          <a:spcPct val="0"/>
        </a:spcBef>
        <a:spcAft>
          <a:spcPct val="0"/>
        </a:spcAft>
        <a:defRPr sz="3800">
          <a:solidFill>
            <a:srgbClr val="009900"/>
          </a:solidFill>
          <a:latin typeface="Verdana" charset="0"/>
          <a:ea typeface="ヒラギノ角ゴ ProN W3" charset="-128"/>
          <a:cs typeface="ヒラギノ角ゴ ProN W3" charset="-128"/>
          <a:sym typeface="Verdana" charset="0"/>
        </a:defRPr>
      </a:lvl4pPr>
      <a:lvl5pPr marL="4465" indent="-4465" algn="l" rtl="0" eaLnBrk="0" fontAlgn="base" hangingPunct="0">
        <a:spcBef>
          <a:spcPct val="0"/>
        </a:spcBef>
        <a:spcAft>
          <a:spcPct val="0"/>
        </a:spcAft>
        <a:defRPr sz="3800">
          <a:solidFill>
            <a:srgbClr val="009900"/>
          </a:solidFill>
          <a:latin typeface="Verdana" charset="0"/>
          <a:ea typeface="ヒラギノ角ゴ ProN W3" charset="-128"/>
          <a:cs typeface="ヒラギノ角ゴ ProN W3" charset="-128"/>
          <a:sym typeface="Verdana" charset="0"/>
        </a:defRPr>
      </a:lvl5pPr>
      <a:lvl6pPr marL="325788" algn="l" rtl="0" fontAlgn="base">
        <a:spcBef>
          <a:spcPct val="0"/>
        </a:spcBef>
        <a:spcAft>
          <a:spcPct val="0"/>
        </a:spcAft>
        <a:defRPr sz="3800">
          <a:solidFill>
            <a:srgbClr val="009900"/>
          </a:solidFill>
          <a:latin typeface="Verdana" charset="0"/>
          <a:ea typeface="ヒラギノ角ゴ ProN W3" charset="-128"/>
          <a:cs typeface="ヒラギノ角ゴ ProN W3" charset="-128"/>
          <a:sym typeface="Verdana" charset="0"/>
        </a:defRPr>
      </a:lvl6pPr>
      <a:lvl7pPr marL="647115" algn="l" rtl="0" fontAlgn="base">
        <a:spcBef>
          <a:spcPct val="0"/>
        </a:spcBef>
        <a:spcAft>
          <a:spcPct val="0"/>
        </a:spcAft>
        <a:defRPr sz="3800">
          <a:solidFill>
            <a:srgbClr val="009900"/>
          </a:solidFill>
          <a:latin typeface="Verdana" charset="0"/>
          <a:ea typeface="ヒラギノ角ゴ ProN W3" charset="-128"/>
          <a:cs typeface="ヒラギノ角ゴ ProN W3" charset="-128"/>
          <a:sym typeface="Verdana" charset="0"/>
        </a:defRPr>
      </a:lvl7pPr>
      <a:lvl8pPr marL="968439" algn="l" rtl="0" fontAlgn="base">
        <a:spcBef>
          <a:spcPct val="0"/>
        </a:spcBef>
        <a:spcAft>
          <a:spcPct val="0"/>
        </a:spcAft>
        <a:defRPr sz="3800">
          <a:solidFill>
            <a:srgbClr val="009900"/>
          </a:solidFill>
          <a:latin typeface="Verdana" charset="0"/>
          <a:ea typeface="ヒラギノ角ゴ ProN W3" charset="-128"/>
          <a:cs typeface="ヒラギノ角ゴ ProN W3" charset="-128"/>
          <a:sym typeface="Verdana" charset="0"/>
        </a:defRPr>
      </a:lvl8pPr>
      <a:lvl9pPr marL="1289766" algn="l" rtl="0" fontAlgn="base">
        <a:spcBef>
          <a:spcPct val="0"/>
        </a:spcBef>
        <a:spcAft>
          <a:spcPct val="0"/>
        </a:spcAft>
        <a:defRPr sz="3800">
          <a:solidFill>
            <a:srgbClr val="009900"/>
          </a:solidFill>
          <a:latin typeface="Verdana" charset="0"/>
          <a:ea typeface="ヒラギノ角ゴ ProN W3" charset="-128"/>
          <a:cs typeface="ヒラギノ角ゴ ProN W3" charset="-128"/>
          <a:sym typeface="Verdana" charset="0"/>
        </a:defRPr>
      </a:lvl9pPr>
    </p:titleStyle>
    <p:bodyStyle>
      <a:lvl1pPr marL="357045" indent="-329152" algn="l" rtl="0" eaLnBrk="0" fontAlgn="base" hangingPunct="0">
        <a:spcBef>
          <a:spcPts val="703"/>
        </a:spcBef>
        <a:spcAft>
          <a:spcPct val="0"/>
        </a:spcAft>
        <a:buClr>
          <a:srgbClr val="CC5500"/>
        </a:buClr>
        <a:buSzPct val="125000"/>
        <a:buFont typeface="Arial" charset="0"/>
        <a:buChar char="•"/>
        <a:defRPr sz="3000">
          <a:solidFill>
            <a:schemeClr val="tx1"/>
          </a:solidFill>
          <a:latin typeface="+mn-lt"/>
          <a:ea typeface="+mn-ea"/>
          <a:cs typeface="+mn-cs"/>
          <a:sym typeface="Verdana" charset="0"/>
        </a:defRPr>
      </a:lvl1pPr>
      <a:lvl2pPr marL="629297" indent="-305721" algn="l" rtl="0" eaLnBrk="0" fontAlgn="base" hangingPunct="0">
        <a:spcBef>
          <a:spcPts val="633"/>
        </a:spcBef>
        <a:spcAft>
          <a:spcPct val="0"/>
        </a:spcAft>
        <a:buClr>
          <a:srgbClr val="CC5500"/>
        </a:buClr>
        <a:buSzPct val="125000"/>
        <a:buFont typeface="Arial" charset="0"/>
        <a:buChar char="•"/>
        <a:defRPr sz="2500">
          <a:solidFill>
            <a:schemeClr val="tx1"/>
          </a:solidFill>
          <a:latin typeface="+mn-lt"/>
          <a:ea typeface="+mn-ea"/>
          <a:cs typeface="+mn-cs"/>
          <a:sym typeface="Verdana" charset="0"/>
        </a:defRPr>
      </a:lvl2pPr>
      <a:lvl3pPr marL="908236" indent="-276712" algn="l" rtl="0" eaLnBrk="0" fontAlgn="base" hangingPunct="0">
        <a:spcBef>
          <a:spcPts val="562"/>
        </a:spcBef>
        <a:spcAft>
          <a:spcPct val="0"/>
        </a:spcAft>
        <a:buClr>
          <a:srgbClr val="CC5500"/>
        </a:buClr>
        <a:buSzPct val="125000"/>
        <a:buFont typeface="Arial" charset="0"/>
        <a:buChar char="•"/>
        <a:defRPr sz="2200">
          <a:solidFill>
            <a:schemeClr val="tx1"/>
          </a:solidFill>
          <a:latin typeface="+mn-lt"/>
          <a:ea typeface="+mn-ea"/>
          <a:cs typeface="+mn-cs"/>
          <a:sym typeface="Verdana" charset="0"/>
        </a:defRPr>
      </a:lvl3pPr>
      <a:lvl4pPr marL="1181602" indent="-271132" algn="l" rtl="0" eaLnBrk="0" fontAlgn="base" hangingPunct="0">
        <a:spcBef>
          <a:spcPts val="492"/>
        </a:spcBef>
        <a:spcAft>
          <a:spcPct val="0"/>
        </a:spcAft>
        <a:buClr>
          <a:srgbClr val="CC5500"/>
        </a:buClr>
        <a:buSzPct val="125000"/>
        <a:buFont typeface="Arial" charset="0"/>
        <a:buChar char="•"/>
        <a:defRPr sz="2000">
          <a:solidFill>
            <a:schemeClr val="tx1"/>
          </a:solidFill>
          <a:latin typeface="+mn-lt"/>
          <a:ea typeface="+mn-ea"/>
          <a:cs typeface="+mn-cs"/>
          <a:sym typeface="Verdana" charset="0"/>
        </a:defRPr>
      </a:lvl4pPr>
      <a:lvl5pPr marL="1462776" indent="-278944" algn="l" rtl="0" eaLnBrk="0" fontAlgn="base" hangingPunct="0">
        <a:spcBef>
          <a:spcPts val="633"/>
        </a:spcBef>
        <a:spcAft>
          <a:spcPct val="0"/>
        </a:spcAft>
        <a:buClr>
          <a:srgbClr val="CC5500"/>
        </a:buClr>
        <a:buSzPct val="125000"/>
        <a:buFont typeface="Arial" charset="0"/>
        <a:buChar char="•"/>
        <a:defRPr sz="2000">
          <a:solidFill>
            <a:schemeClr val="tx1"/>
          </a:solidFill>
          <a:latin typeface="+mn-lt"/>
          <a:ea typeface="+mn-ea"/>
          <a:cs typeface="+mn-cs"/>
          <a:sym typeface="Verdana" charset="0"/>
        </a:defRPr>
      </a:lvl5pPr>
      <a:lvl6pPr marL="1785141" indent="-280045" algn="l" rtl="0" fontAlgn="base">
        <a:spcBef>
          <a:spcPts val="633"/>
        </a:spcBef>
        <a:spcAft>
          <a:spcPct val="0"/>
        </a:spcAft>
        <a:buClr>
          <a:srgbClr val="CC5500"/>
        </a:buClr>
        <a:buSzPct val="100000"/>
        <a:buFont typeface="Wingdings" charset="2"/>
        <a:buChar char="§"/>
        <a:defRPr sz="2000">
          <a:solidFill>
            <a:schemeClr val="tx1"/>
          </a:solidFill>
          <a:latin typeface="+mn-lt"/>
          <a:ea typeface="+mn-ea"/>
          <a:cs typeface="+mn-cs"/>
          <a:sym typeface="Verdana" charset="0"/>
        </a:defRPr>
      </a:lvl6pPr>
      <a:lvl7pPr marL="2106467" indent="-280045" algn="l" rtl="0" fontAlgn="base">
        <a:spcBef>
          <a:spcPts val="633"/>
        </a:spcBef>
        <a:spcAft>
          <a:spcPct val="0"/>
        </a:spcAft>
        <a:buClr>
          <a:srgbClr val="CC5500"/>
        </a:buClr>
        <a:buSzPct val="100000"/>
        <a:buFont typeface="Wingdings" charset="2"/>
        <a:buChar char="§"/>
        <a:defRPr sz="2000">
          <a:solidFill>
            <a:schemeClr val="tx1"/>
          </a:solidFill>
          <a:latin typeface="+mn-lt"/>
          <a:ea typeface="+mn-ea"/>
          <a:cs typeface="+mn-cs"/>
          <a:sym typeface="Verdana" charset="0"/>
        </a:defRPr>
      </a:lvl7pPr>
      <a:lvl8pPr marL="2427796" indent="-280045" algn="l" rtl="0" fontAlgn="base">
        <a:spcBef>
          <a:spcPts val="633"/>
        </a:spcBef>
        <a:spcAft>
          <a:spcPct val="0"/>
        </a:spcAft>
        <a:buClr>
          <a:srgbClr val="CC5500"/>
        </a:buClr>
        <a:buSzPct val="100000"/>
        <a:buFont typeface="Wingdings" charset="2"/>
        <a:buChar char="§"/>
        <a:defRPr sz="2000">
          <a:solidFill>
            <a:schemeClr val="tx1"/>
          </a:solidFill>
          <a:latin typeface="+mn-lt"/>
          <a:ea typeface="+mn-ea"/>
          <a:cs typeface="+mn-cs"/>
          <a:sym typeface="Verdana" charset="0"/>
        </a:defRPr>
      </a:lvl8pPr>
      <a:lvl9pPr marL="2749120" indent="-280045" algn="l" rtl="0" fontAlgn="base">
        <a:spcBef>
          <a:spcPts val="633"/>
        </a:spcBef>
        <a:spcAft>
          <a:spcPct val="0"/>
        </a:spcAft>
        <a:buClr>
          <a:srgbClr val="CC5500"/>
        </a:buClr>
        <a:buSzPct val="100000"/>
        <a:buFont typeface="Wingdings" charset="2"/>
        <a:buChar char="§"/>
        <a:defRPr sz="2000">
          <a:solidFill>
            <a:schemeClr val="tx1"/>
          </a:solidFill>
          <a:latin typeface="+mn-lt"/>
          <a:ea typeface="+mn-ea"/>
          <a:cs typeface="+mn-cs"/>
          <a:sym typeface="Verdana" charset="0"/>
        </a:defRPr>
      </a:lvl9pPr>
    </p:bodyStyle>
    <p:otherStyle>
      <a:defPPr>
        <a:defRPr lang="en-US"/>
      </a:defPPr>
      <a:lvl1pPr marL="0" algn="l" defTabSz="321324" rtl="0" eaLnBrk="1" latinLnBrk="0" hangingPunct="1">
        <a:defRPr sz="1300" kern="1200">
          <a:solidFill>
            <a:schemeClr val="tx1"/>
          </a:solidFill>
          <a:latin typeface="+mn-lt"/>
          <a:ea typeface="+mn-ea"/>
          <a:cs typeface="+mn-cs"/>
        </a:defRPr>
      </a:lvl1pPr>
      <a:lvl2pPr marL="321324" algn="l" defTabSz="321324" rtl="0" eaLnBrk="1" latinLnBrk="0" hangingPunct="1">
        <a:defRPr sz="1300" kern="1200">
          <a:solidFill>
            <a:schemeClr val="tx1"/>
          </a:solidFill>
          <a:latin typeface="+mn-lt"/>
          <a:ea typeface="+mn-ea"/>
          <a:cs typeface="+mn-cs"/>
        </a:defRPr>
      </a:lvl2pPr>
      <a:lvl3pPr marL="642651" algn="l" defTabSz="321324" rtl="0" eaLnBrk="1" latinLnBrk="0" hangingPunct="1">
        <a:defRPr sz="1300" kern="1200">
          <a:solidFill>
            <a:schemeClr val="tx1"/>
          </a:solidFill>
          <a:latin typeface="+mn-lt"/>
          <a:ea typeface="+mn-ea"/>
          <a:cs typeface="+mn-cs"/>
        </a:defRPr>
      </a:lvl3pPr>
      <a:lvl4pPr marL="963975" algn="l" defTabSz="321324" rtl="0" eaLnBrk="1" latinLnBrk="0" hangingPunct="1">
        <a:defRPr sz="1300" kern="1200">
          <a:solidFill>
            <a:schemeClr val="tx1"/>
          </a:solidFill>
          <a:latin typeface="+mn-lt"/>
          <a:ea typeface="+mn-ea"/>
          <a:cs typeface="+mn-cs"/>
        </a:defRPr>
      </a:lvl4pPr>
      <a:lvl5pPr marL="1285302" algn="l" defTabSz="321324" rtl="0" eaLnBrk="1" latinLnBrk="0" hangingPunct="1">
        <a:defRPr sz="1300" kern="1200">
          <a:solidFill>
            <a:schemeClr val="tx1"/>
          </a:solidFill>
          <a:latin typeface="+mn-lt"/>
          <a:ea typeface="+mn-ea"/>
          <a:cs typeface="+mn-cs"/>
        </a:defRPr>
      </a:lvl5pPr>
      <a:lvl6pPr marL="1606628" algn="l" defTabSz="321324" rtl="0" eaLnBrk="1" latinLnBrk="0" hangingPunct="1">
        <a:defRPr sz="1300" kern="1200">
          <a:solidFill>
            <a:schemeClr val="tx1"/>
          </a:solidFill>
          <a:latin typeface="+mn-lt"/>
          <a:ea typeface="+mn-ea"/>
          <a:cs typeface="+mn-cs"/>
        </a:defRPr>
      </a:lvl6pPr>
      <a:lvl7pPr marL="1927954" algn="l" defTabSz="321324" rtl="0" eaLnBrk="1" latinLnBrk="0" hangingPunct="1">
        <a:defRPr sz="1300" kern="1200">
          <a:solidFill>
            <a:schemeClr val="tx1"/>
          </a:solidFill>
          <a:latin typeface="+mn-lt"/>
          <a:ea typeface="+mn-ea"/>
          <a:cs typeface="+mn-cs"/>
        </a:defRPr>
      </a:lvl7pPr>
      <a:lvl8pPr marL="2249281" algn="l" defTabSz="321324" rtl="0" eaLnBrk="1" latinLnBrk="0" hangingPunct="1">
        <a:defRPr sz="1300" kern="1200">
          <a:solidFill>
            <a:schemeClr val="tx1"/>
          </a:solidFill>
          <a:latin typeface="+mn-lt"/>
          <a:ea typeface="+mn-ea"/>
          <a:cs typeface="+mn-cs"/>
        </a:defRPr>
      </a:lvl8pPr>
      <a:lvl9pPr marL="2570607" algn="l" defTabSz="321324" rtl="0" eaLnBrk="1" latinLnBrk="0" hangingPunct="1">
        <a:defRPr sz="13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dt" sz="half" idx="2"/>
          </p:nvPr>
        </p:nvSpPr>
        <p:spPr bwMode="auto">
          <a:xfrm>
            <a:off x="468313" y="6237288"/>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kumimoji="0" sz="1200" b="0" smtClean="0">
                <a:solidFill>
                  <a:schemeClr val="tx1"/>
                </a:solidFill>
                <a:ea typeface="굴림" pitchFamily="50" charset="-127"/>
              </a:defRPr>
            </a:lvl1pPr>
          </a:lstStyle>
          <a:p>
            <a:pPr fontAlgn="base" latinLnBrk="1">
              <a:spcAft>
                <a:spcPct val="0"/>
              </a:spcAft>
              <a:defRPr/>
            </a:pPr>
            <a:endParaRPr lang="en-US" altLang="ko-KR">
              <a:solidFill>
                <a:srgbClr val="FFFFFF"/>
              </a:solidFill>
              <a:latin typeface="Arial" charset="0"/>
            </a:endParaRPr>
          </a:p>
        </p:txBody>
      </p:sp>
      <p:sp>
        <p:nvSpPr>
          <p:cNvPr id="22531" name="Rectangle 3"/>
          <p:cNvSpPr>
            <a:spLocks noGrp="1" noChangeArrowheads="1"/>
          </p:cNvSpPr>
          <p:nvPr>
            <p:ph type="sldNum" sz="quarter" idx="4"/>
          </p:nvPr>
        </p:nvSpPr>
        <p:spPr bwMode="auto">
          <a:xfrm>
            <a:off x="6553200" y="6248400"/>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kumimoji="0" sz="1200" b="0">
                <a:solidFill>
                  <a:schemeClr val="tx1"/>
                </a:solidFill>
              </a:defRPr>
            </a:lvl1pPr>
          </a:lstStyle>
          <a:p>
            <a:pPr fontAlgn="base" latinLnBrk="1">
              <a:spcAft>
                <a:spcPct val="0"/>
              </a:spcAft>
            </a:pPr>
            <a:fld id="{E8BD7F61-A27C-7F41-B703-2867389337BB}" type="slidenum">
              <a:rPr lang="en-US" altLang="ko-KR" smtClean="0">
                <a:solidFill>
                  <a:srgbClr val="FFFFFF"/>
                </a:solidFill>
                <a:latin typeface="Arial" charset="0"/>
              </a:rPr>
              <a:pPr fontAlgn="base" latinLnBrk="1">
                <a:spcAft>
                  <a:spcPct val="0"/>
                </a:spcAft>
              </a:pPr>
              <a:t>‹#›</a:t>
            </a:fld>
            <a:endParaRPr lang="en-US" altLang="ko-KR">
              <a:solidFill>
                <a:srgbClr val="FFFFFF"/>
              </a:solidFill>
              <a:latin typeface="Arial" charset="0"/>
            </a:endParaRPr>
          </a:p>
        </p:txBody>
      </p:sp>
      <p:grpSp>
        <p:nvGrpSpPr>
          <p:cNvPr id="20484" name="Group 4"/>
          <p:cNvGrpSpPr>
            <a:grpSpLocks/>
          </p:cNvGrpSpPr>
          <p:nvPr/>
        </p:nvGrpSpPr>
        <p:grpSpPr bwMode="auto">
          <a:xfrm>
            <a:off x="0" y="0"/>
            <a:ext cx="9140825" cy="6850063"/>
            <a:chOff x="0" y="0"/>
            <a:chExt cx="5758" cy="4315"/>
          </a:xfrm>
        </p:grpSpPr>
        <p:grpSp>
          <p:nvGrpSpPr>
            <p:cNvPr id="20489" name="Group 5"/>
            <p:cNvGrpSpPr>
              <a:grpSpLocks/>
            </p:cNvGrpSpPr>
            <p:nvPr userDrawn="1"/>
          </p:nvGrpSpPr>
          <p:grpSpPr bwMode="auto">
            <a:xfrm>
              <a:off x="1728" y="2230"/>
              <a:ext cx="4027" cy="2085"/>
              <a:chOff x="1728" y="2230"/>
              <a:chExt cx="4027" cy="2085"/>
            </a:xfrm>
          </p:grpSpPr>
          <p:sp>
            <p:nvSpPr>
              <p:cNvPr id="22534" name="Freeform 6"/>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lgn="ctr" fontAlgn="base" latinLnBrk="1">
                  <a:lnSpc>
                    <a:spcPct val="90000"/>
                  </a:lnSpc>
                  <a:spcBef>
                    <a:spcPct val="20000"/>
                  </a:spcBef>
                  <a:spcAft>
                    <a:spcPct val="0"/>
                  </a:spcAft>
                  <a:buSzPct val="70000"/>
                  <a:buFont typeface="Wingdings" pitchFamily="2" charset="2"/>
                  <a:buChar char="n"/>
                  <a:defRPr/>
                </a:pPr>
                <a:endParaRPr kumimoji="1" lang="en-US" altLang="ko-KR" b="1">
                  <a:solidFill>
                    <a:srgbClr val="FFFFFF"/>
                  </a:solidFill>
                  <a:effectLst>
                    <a:outerShdw blurRad="38100" dist="38100" dir="2700000" algn="tl">
                      <a:srgbClr val="000000"/>
                    </a:outerShdw>
                  </a:effectLst>
                  <a:latin typeface="Arial" charset="0"/>
                </a:endParaRPr>
              </a:p>
            </p:txBody>
          </p:sp>
          <p:sp>
            <p:nvSpPr>
              <p:cNvPr id="22535" name="Freeform 7"/>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lgn="ctr" fontAlgn="base" latinLnBrk="1">
                  <a:lnSpc>
                    <a:spcPct val="90000"/>
                  </a:lnSpc>
                  <a:spcBef>
                    <a:spcPct val="20000"/>
                  </a:spcBef>
                  <a:spcAft>
                    <a:spcPct val="0"/>
                  </a:spcAft>
                  <a:buSzPct val="70000"/>
                  <a:buFont typeface="Wingdings" pitchFamily="2" charset="2"/>
                  <a:buChar char="n"/>
                  <a:defRPr/>
                </a:pPr>
                <a:endParaRPr kumimoji="1" lang="en-US" altLang="ko-KR" b="1">
                  <a:solidFill>
                    <a:srgbClr val="FFFFFF"/>
                  </a:solidFill>
                  <a:effectLst>
                    <a:outerShdw blurRad="38100" dist="38100" dir="2700000" algn="tl">
                      <a:srgbClr val="000000"/>
                    </a:outerShdw>
                  </a:effectLst>
                  <a:latin typeface="Arial" charset="0"/>
                </a:endParaRPr>
              </a:p>
            </p:txBody>
          </p:sp>
          <p:sp>
            <p:nvSpPr>
              <p:cNvPr id="22536" name="Freeform 8"/>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lgn="ctr" fontAlgn="base" latinLnBrk="1">
                  <a:lnSpc>
                    <a:spcPct val="90000"/>
                  </a:lnSpc>
                  <a:spcBef>
                    <a:spcPct val="20000"/>
                  </a:spcBef>
                  <a:spcAft>
                    <a:spcPct val="0"/>
                  </a:spcAft>
                  <a:buSzPct val="70000"/>
                  <a:buFont typeface="Wingdings" pitchFamily="2" charset="2"/>
                  <a:buChar char="n"/>
                  <a:defRPr/>
                </a:pPr>
                <a:endParaRPr kumimoji="1" lang="en-US" altLang="ko-KR" b="1">
                  <a:solidFill>
                    <a:srgbClr val="FFFFFF"/>
                  </a:solidFill>
                  <a:effectLst>
                    <a:outerShdw blurRad="38100" dist="38100" dir="2700000" algn="tl">
                      <a:srgbClr val="000000"/>
                    </a:outerShdw>
                  </a:effectLst>
                  <a:latin typeface="Arial" charset="0"/>
                </a:endParaRPr>
              </a:p>
            </p:txBody>
          </p:sp>
          <p:sp>
            <p:nvSpPr>
              <p:cNvPr id="22537" name="Freeform 9"/>
              <p:cNvSpPr>
                <a:spLocks/>
              </p:cNvSpPr>
              <p:nvPr/>
            </p:nvSpPr>
            <p:spPr bwMode="hidden">
              <a:xfrm>
                <a:off x="2748" y="223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round/>
                <a:headEnd/>
                <a:tailEnd/>
              </a:ln>
            </p:spPr>
            <p:txBody>
              <a:bodyPr/>
              <a:lstStyle/>
              <a:p>
                <a:pPr algn="ctr" fontAlgn="base" latinLnBrk="1">
                  <a:lnSpc>
                    <a:spcPct val="90000"/>
                  </a:lnSpc>
                  <a:spcBef>
                    <a:spcPct val="20000"/>
                  </a:spcBef>
                  <a:spcAft>
                    <a:spcPct val="0"/>
                  </a:spcAft>
                  <a:buSzPct val="70000"/>
                  <a:buFont typeface="Wingdings" pitchFamily="2" charset="2"/>
                  <a:buChar char="n"/>
                  <a:defRPr/>
                </a:pPr>
                <a:endParaRPr kumimoji="1" lang="en-US" altLang="ko-KR" b="1">
                  <a:solidFill>
                    <a:srgbClr val="FFFFFF"/>
                  </a:solidFill>
                  <a:effectLst>
                    <a:outerShdw blurRad="38100" dist="38100" dir="2700000" algn="tl">
                      <a:srgbClr val="000000"/>
                    </a:outerShdw>
                  </a:effectLst>
                  <a:latin typeface="Arial" charset="0"/>
                </a:endParaRPr>
              </a:p>
            </p:txBody>
          </p:sp>
          <p:sp>
            <p:nvSpPr>
              <p:cNvPr id="22538" name="Freeform 10"/>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lgn="ctr" fontAlgn="base" latinLnBrk="1">
                  <a:lnSpc>
                    <a:spcPct val="90000"/>
                  </a:lnSpc>
                  <a:spcBef>
                    <a:spcPct val="20000"/>
                  </a:spcBef>
                  <a:spcAft>
                    <a:spcPct val="0"/>
                  </a:spcAft>
                  <a:buSzPct val="70000"/>
                  <a:buFont typeface="Wingdings" pitchFamily="2" charset="2"/>
                  <a:buChar char="n"/>
                  <a:defRPr/>
                </a:pPr>
                <a:endParaRPr kumimoji="1" lang="en-US" altLang="ko-KR" b="1">
                  <a:solidFill>
                    <a:srgbClr val="FFFFFF"/>
                  </a:solidFill>
                  <a:effectLst>
                    <a:outerShdw blurRad="38100" dist="38100" dir="2700000" algn="tl">
                      <a:srgbClr val="000000"/>
                    </a:outerShdw>
                  </a:effectLst>
                  <a:latin typeface="Arial" charset="0"/>
                </a:endParaRPr>
              </a:p>
            </p:txBody>
          </p:sp>
        </p:grpSp>
        <p:sp>
          <p:nvSpPr>
            <p:cNvPr id="22539" name="Freeform 11"/>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lgn="ctr" fontAlgn="base" latinLnBrk="1">
                <a:lnSpc>
                  <a:spcPct val="90000"/>
                </a:lnSpc>
                <a:spcBef>
                  <a:spcPct val="20000"/>
                </a:spcBef>
                <a:spcAft>
                  <a:spcPct val="0"/>
                </a:spcAft>
                <a:buSzPct val="70000"/>
                <a:buFont typeface="Wingdings" pitchFamily="2" charset="2"/>
                <a:buChar char="n"/>
                <a:defRPr/>
              </a:pPr>
              <a:endParaRPr kumimoji="1" lang="en-US" altLang="ko-KR" b="1">
                <a:solidFill>
                  <a:srgbClr val="FFFFFF"/>
                </a:solidFill>
                <a:effectLst>
                  <a:outerShdw blurRad="38100" dist="38100" dir="2700000" algn="tl">
                    <a:srgbClr val="000000"/>
                  </a:outerShdw>
                </a:effectLst>
                <a:latin typeface="Arial" charset="0"/>
              </a:endParaRPr>
            </a:p>
          </p:txBody>
        </p:sp>
        <p:sp>
          <p:nvSpPr>
            <p:cNvPr id="22540" name="Freeform 12"/>
            <p:cNvSpPr>
              <a:spLocks/>
            </p:cNvSpPr>
            <p:nvPr/>
          </p:nvSpPr>
          <p:spPr bwMode="hidden">
            <a:xfrm>
              <a:off x="0" y="0"/>
              <a:ext cx="5758" cy="1776"/>
            </a:xfrm>
            <a:custGeom>
              <a:avLst/>
              <a:gdLst/>
              <a:ahLst/>
              <a:cxnLst>
                <a:cxn ang="0">
                  <a:pos x="0" y="0"/>
                </a:cxn>
                <a:cxn ang="0">
                  <a:pos x="0" y="1906"/>
                </a:cxn>
                <a:cxn ang="0">
                  <a:pos x="5740" y="1906"/>
                </a:cxn>
                <a:cxn ang="0">
                  <a:pos x="5740" y="0"/>
                </a:cxn>
                <a:cxn ang="0">
                  <a:pos x="0" y="0"/>
                </a:cxn>
                <a:cxn ang="0">
                  <a:pos x="0" y="0"/>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w="9525">
              <a:noFill/>
              <a:round/>
              <a:headEnd/>
              <a:tailEnd/>
            </a:ln>
          </p:spPr>
          <p:txBody>
            <a:bodyPr/>
            <a:lstStyle/>
            <a:p>
              <a:pPr algn="ctr" fontAlgn="base" latinLnBrk="1">
                <a:lnSpc>
                  <a:spcPct val="90000"/>
                </a:lnSpc>
                <a:spcBef>
                  <a:spcPct val="20000"/>
                </a:spcBef>
                <a:spcAft>
                  <a:spcPct val="0"/>
                </a:spcAft>
                <a:buSzPct val="70000"/>
                <a:buFont typeface="Wingdings" pitchFamily="2" charset="2"/>
                <a:buChar char="n"/>
                <a:defRPr/>
              </a:pPr>
              <a:endParaRPr kumimoji="1" lang="en-US" altLang="ko-KR" b="1">
                <a:solidFill>
                  <a:srgbClr val="FFFFFF"/>
                </a:solidFill>
                <a:effectLst>
                  <a:outerShdw blurRad="38100" dist="38100" dir="2700000" algn="tl">
                    <a:srgbClr val="000000"/>
                  </a:outerShdw>
                </a:effectLst>
                <a:latin typeface="Arial" charset="0"/>
              </a:endParaRPr>
            </a:p>
          </p:txBody>
        </p:sp>
      </p:grpSp>
      <p:sp>
        <p:nvSpPr>
          <p:cNvPr id="22541" name="Rectangle 13"/>
          <p:cNvSpPr>
            <a:spLocks noGrp="1" noRot="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ko-KR" altLang="en-US"/>
              <a:t>마스터 제목 스타일 편집</a:t>
            </a:r>
          </a:p>
        </p:txBody>
      </p:sp>
      <p:sp>
        <p:nvSpPr>
          <p:cNvPr id="22542" name="Rectangle 14"/>
          <p:cNvSpPr>
            <a:spLocks noGrp="1" noChangeArrowheads="1"/>
          </p:cNvSpPr>
          <p:nvPr>
            <p:ph type="ftr" sz="quarter" idx="3"/>
          </p:nvPr>
        </p:nvSpPr>
        <p:spPr bwMode="auto">
          <a:xfrm>
            <a:off x="3124200" y="6248400"/>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defRPr kumimoji="0" sz="1200" b="0" smtClean="0">
                <a:solidFill>
                  <a:schemeClr val="tx1"/>
                </a:solidFill>
                <a:latin typeface="굴림" pitchFamily="50" charset="-127"/>
                <a:ea typeface="굴림" pitchFamily="50" charset="-127"/>
              </a:defRPr>
            </a:lvl1pPr>
          </a:lstStyle>
          <a:p>
            <a:pPr fontAlgn="base" latinLnBrk="1">
              <a:spcAft>
                <a:spcPct val="0"/>
              </a:spcAft>
              <a:defRPr/>
            </a:pPr>
            <a:endParaRPr lang="en-US" altLang="ko-KR">
              <a:solidFill>
                <a:srgbClr val="FFFFFF"/>
              </a:solidFill>
            </a:endParaRPr>
          </a:p>
        </p:txBody>
      </p:sp>
      <p:sp>
        <p:nvSpPr>
          <p:cNvPr id="22543" name="Rectangle 15"/>
          <p:cNvSpPr>
            <a:spLocks noGrp="1" noChangeArrowheads="1"/>
          </p:cNvSpPr>
          <p:nvPr>
            <p:ph type="body" idx="1"/>
          </p:nvPr>
        </p:nvSpPr>
        <p:spPr bwMode="auto">
          <a:xfrm>
            <a:off x="914400" y="1844675"/>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22545" name="Line 17"/>
          <p:cNvSpPr>
            <a:spLocks noChangeShapeType="1"/>
          </p:cNvSpPr>
          <p:nvPr/>
        </p:nvSpPr>
        <p:spPr bwMode="auto">
          <a:xfrm>
            <a:off x="468313" y="1484313"/>
            <a:ext cx="5616575" cy="0"/>
          </a:xfrm>
          <a:prstGeom prst="line">
            <a:avLst/>
          </a:prstGeom>
          <a:noFill/>
          <a:ln w="57150">
            <a:solidFill>
              <a:schemeClr val="hlink"/>
            </a:solidFill>
            <a:round/>
            <a:headEnd/>
            <a:tailEnd/>
          </a:ln>
          <a:effectLst/>
        </p:spPr>
        <p:txBody>
          <a:bodyPr/>
          <a:lstStyle/>
          <a:p>
            <a:pPr algn="ctr" fontAlgn="base" latinLnBrk="1">
              <a:lnSpc>
                <a:spcPct val="90000"/>
              </a:lnSpc>
              <a:spcBef>
                <a:spcPct val="20000"/>
              </a:spcBef>
              <a:spcAft>
                <a:spcPct val="0"/>
              </a:spcAft>
              <a:buSzPct val="70000"/>
              <a:buFont typeface="Wingdings" pitchFamily="2" charset="2"/>
              <a:buChar char="n"/>
              <a:defRPr/>
            </a:pPr>
            <a:endParaRPr kumimoji="1" lang="en-US" b="1">
              <a:solidFill>
                <a:srgbClr val="FFFFFF"/>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245970268"/>
      </p:ext>
    </p:extLst>
  </p:cSld>
  <p:clrMap bg1="dk2" tx1="lt1" bg2="dk1" tx2="lt2" accent1="accent1" accent2="accent2" accent3="accent3" accent4="accent4" accent5="accent5" accent6="accent6" hlink="hlink" folHlink="folHlink"/>
  <p:sldLayoutIdLst>
    <p:sldLayoutId id="2147485918" r:id="rId1"/>
    <p:sldLayoutId id="2147485919" r:id="rId2"/>
    <p:sldLayoutId id="2147485920" r:id="rId3"/>
    <p:sldLayoutId id="2147485921" r:id="rId4"/>
    <p:sldLayoutId id="2147485922" r:id="rId5"/>
    <p:sldLayoutId id="2147485923" r:id="rId6"/>
    <p:sldLayoutId id="2147485924" r:id="rId7"/>
    <p:sldLayoutId id="2147485925" r:id="rId8"/>
    <p:sldLayoutId id="2147485926" r:id="rId9"/>
    <p:sldLayoutId id="2147485927" r:id="rId10"/>
    <p:sldLayoutId id="2147485928" r:id="rId11"/>
    <p:sldLayoutId id="2147485929" r:id="rId12"/>
  </p:sldLayoutIdLst>
  <p:hf hdr="0" ftr="0" dt="0"/>
  <p:txStyles>
    <p:titleStyle>
      <a:lvl1pPr algn="ctr" rtl="0" eaLnBrk="0" fontAlgn="base" latinLnBrk="1" hangingPunct="0">
        <a:spcBef>
          <a:spcPct val="0"/>
        </a:spcBef>
        <a:spcAft>
          <a:spcPct val="0"/>
        </a:spcAft>
        <a:defRPr kumimoji="1" sz="4000" b="1">
          <a:solidFill>
            <a:schemeClr val="tx2"/>
          </a:solidFill>
          <a:effectLst>
            <a:outerShdw blurRad="38100" dist="38100" dir="2700000" algn="tl">
              <a:srgbClr val="000000"/>
            </a:outerShdw>
          </a:effectLst>
          <a:latin typeface="+mj-lt"/>
          <a:ea typeface="+mj-ea"/>
          <a:cs typeface="+mj-cs"/>
        </a:defRPr>
      </a:lvl1pPr>
      <a:lvl2pPr algn="ctr" rtl="0" eaLnBrk="0" fontAlgn="base" latinLnBrk="1" hangingPunct="0">
        <a:spcBef>
          <a:spcPct val="0"/>
        </a:spcBef>
        <a:spcAft>
          <a:spcPct val="0"/>
        </a:spcAft>
        <a:defRPr kumimoji="1" sz="4000" b="1">
          <a:solidFill>
            <a:schemeClr val="tx2"/>
          </a:solidFill>
          <a:effectLst>
            <a:outerShdw blurRad="38100" dist="38100" dir="2700000" algn="tl">
              <a:srgbClr val="000000"/>
            </a:outerShdw>
          </a:effectLst>
          <a:latin typeface="굴림" pitchFamily="50" charset="-127"/>
          <a:ea typeface="굴림" pitchFamily="50" charset="-127"/>
        </a:defRPr>
      </a:lvl2pPr>
      <a:lvl3pPr algn="ctr" rtl="0" eaLnBrk="0" fontAlgn="base" latinLnBrk="1" hangingPunct="0">
        <a:spcBef>
          <a:spcPct val="0"/>
        </a:spcBef>
        <a:spcAft>
          <a:spcPct val="0"/>
        </a:spcAft>
        <a:defRPr kumimoji="1" sz="4000" b="1">
          <a:solidFill>
            <a:schemeClr val="tx2"/>
          </a:solidFill>
          <a:effectLst>
            <a:outerShdw blurRad="38100" dist="38100" dir="2700000" algn="tl">
              <a:srgbClr val="000000"/>
            </a:outerShdw>
          </a:effectLst>
          <a:latin typeface="굴림" pitchFamily="50" charset="-127"/>
          <a:ea typeface="굴림" pitchFamily="50" charset="-127"/>
        </a:defRPr>
      </a:lvl3pPr>
      <a:lvl4pPr algn="ctr" rtl="0" eaLnBrk="0" fontAlgn="base" latinLnBrk="1" hangingPunct="0">
        <a:spcBef>
          <a:spcPct val="0"/>
        </a:spcBef>
        <a:spcAft>
          <a:spcPct val="0"/>
        </a:spcAft>
        <a:defRPr kumimoji="1" sz="4000" b="1">
          <a:solidFill>
            <a:schemeClr val="tx2"/>
          </a:solidFill>
          <a:effectLst>
            <a:outerShdw blurRad="38100" dist="38100" dir="2700000" algn="tl">
              <a:srgbClr val="000000"/>
            </a:outerShdw>
          </a:effectLst>
          <a:latin typeface="굴림" pitchFamily="50" charset="-127"/>
          <a:ea typeface="굴림" pitchFamily="50" charset="-127"/>
        </a:defRPr>
      </a:lvl4pPr>
      <a:lvl5pPr algn="ctr" rtl="0" eaLnBrk="0" fontAlgn="base" latinLnBrk="1" hangingPunct="0">
        <a:spcBef>
          <a:spcPct val="0"/>
        </a:spcBef>
        <a:spcAft>
          <a:spcPct val="0"/>
        </a:spcAft>
        <a:defRPr kumimoji="1" sz="4000" b="1">
          <a:solidFill>
            <a:schemeClr val="tx2"/>
          </a:solidFill>
          <a:effectLst>
            <a:outerShdw blurRad="38100" dist="38100" dir="2700000" algn="tl">
              <a:srgbClr val="000000"/>
            </a:outerShdw>
          </a:effectLst>
          <a:latin typeface="굴림" pitchFamily="50" charset="-127"/>
          <a:ea typeface="굴림" pitchFamily="50" charset="-127"/>
        </a:defRPr>
      </a:lvl5pPr>
      <a:lvl6pPr marL="457200" algn="ctr" rtl="0" fontAlgn="base" latinLnBrk="1">
        <a:spcBef>
          <a:spcPct val="0"/>
        </a:spcBef>
        <a:spcAft>
          <a:spcPct val="0"/>
        </a:spcAft>
        <a:defRPr kumimoji="1" sz="4000" b="1">
          <a:solidFill>
            <a:schemeClr val="tx2"/>
          </a:solidFill>
          <a:effectLst>
            <a:outerShdw blurRad="38100" dist="38100" dir="2700000" algn="tl">
              <a:srgbClr val="000000"/>
            </a:outerShdw>
          </a:effectLst>
          <a:latin typeface="굴림" pitchFamily="50" charset="-127"/>
          <a:ea typeface="굴림" pitchFamily="50" charset="-127"/>
        </a:defRPr>
      </a:lvl6pPr>
      <a:lvl7pPr marL="914400" algn="ctr" rtl="0" fontAlgn="base" latinLnBrk="1">
        <a:spcBef>
          <a:spcPct val="0"/>
        </a:spcBef>
        <a:spcAft>
          <a:spcPct val="0"/>
        </a:spcAft>
        <a:defRPr kumimoji="1" sz="4000" b="1">
          <a:solidFill>
            <a:schemeClr val="tx2"/>
          </a:solidFill>
          <a:effectLst>
            <a:outerShdw blurRad="38100" dist="38100" dir="2700000" algn="tl">
              <a:srgbClr val="000000"/>
            </a:outerShdw>
          </a:effectLst>
          <a:latin typeface="굴림" pitchFamily="50" charset="-127"/>
          <a:ea typeface="굴림" pitchFamily="50" charset="-127"/>
        </a:defRPr>
      </a:lvl7pPr>
      <a:lvl8pPr marL="1371600" algn="ctr" rtl="0" fontAlgn="base" latinLnBrk="1">
        <a:spcBef>
          <a:spcPct val="0"/>
        </a:spcBef>
        <a:spcAft>
          <a:spcPct val="0"/>
        </a:spcAft>
        <a:defRPr kumimoji="1" sz="4000" b="1">
          <a:solidFill>
            <a:schemeClr val="tx2"/>
          </a:solidFill>
          <a:effectLst>
            <a:outerShdw blurRad="38100" dist="38100" dir="2700000" algn="tl">
              <a:srgbClr val="000000"/>
            </a:outerShdw>
          </a:effectLst>
          <a:latin typeface="굴림" pitchFamily="50" charset="-127"/>
          <a:ea typeface="굴림" pitchFamily="50" charset="-127"/>
        </a:defRPr>
      </a:lvl8pPr>
      <a:lvl9pPr marL="1828800" algn="ctr" rtl="0" fontAlgn="base" latinLnBrk="1">
        <a:spcBef>
          <a:spcPct val="0"/>
        </a:spcBef>
        <a:spcAft>
          <a:spcPct val="0"/>
        </a:spcAft>
        <a:defRPr kumimoji="1" sz="4000" b="1">
          <a:solidFill>
            <a:schemeClr val="tx2"/>
          </a:solidFill>
          <a:effectLst>
            <a:outerShdw blurRad="38100" dist="38100" dir="2700000" algn="tl">
              <a:srgbClr val="000000"/>
            </a:outerShdw>
          </a:effectLst>
          <a:latin typeface="굴림" pitchFamily="50" charset="-127"/>
          <a:ea typeface="굴림" pitchFamily="50" charset="-127"/>
        </a:defRPr>
      </a:lvl9pPr>
    </p:titleStyle>
    <p:bodyStyle>
      <a:lvl1pPr marL="342900" indent="-342900" algn="l" rtl="0" eaLnBrk="0" fontAlgn="base" latinLnBrk="1" hangingPunct="0">
        <a:spcBef>
          <a:spcPct val="20000"/>
        </a:spcBef>
        <a:spcAft>
          <a:spcPct val="0"/>
        </a:spcAft>
        <a:buClr>
          <a:schemeClr val="hlink"/>
        </a:buClr>
        <a:buSzPct val="70000"/>
        <a:buFont typeface="Wingdings"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latinLnBrk="1" hangingPunct="0">
        <a:spcBef>
          <a:spcPct val="20000"/>
        </a:spcBef>
        <a:spcAft>
          <a:spcPct val="0"/>
        </a:spcAft>
        <a:buClr>
          <a:schemeClr val="accent2"/>
        </a:buClr>
        <a:buSzPct val="70000"/>
        <a:buFont typeface="Wingdings" charset="2"/>
        <a:buChar char="n"/>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latinLnBrk="1" hangingPunct="0">
        <a:spcBef>
          <a:spcPct val="20000"/>
        </a:spcBef>
        <a:spcAft>
          <a:spcPct val="0"/>
        </a:spcAft>
        <a:buClr>
          <a:schemeClr val="tx2"/>
        </a:buClr>
        <a:buSzPct val="70000"/>
        <a:buFont typeface="Wingdings" charset="2"/>
        <a:buChar char="n"/>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latinLnBrk="1" hangingPunct="0">
        <a:spcBef>
          <a:spcPct val="20000"/>
        </a:spcBef>
        <a:spcAft>
          <a:spcPct val="0"/>
        </a:spcAft>
        <a:buClr>
          <a:schemeClr val="accent2"/>
        </a:buClr>
        <a:buSzPct val="70000"/>
        <a:buFont typeface="Wingdings"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latinLnBrk="1" hangingPunct="0">
        <a:spcBef>
          <a:spcPct val="20000"/>
        </a:spcBef>
        <a:spcAft>
          <a:spcPct val="0"/>
        </a:spcAft>
        <a:buClr>
          <a:schemeClr val="hlink"/>
        </a:buClr>
        <a:buSzPct val="70000"/>
        <a:buFont typeface="Wingdings" charset="2"/>
        <a:buChar char="n"/>
        <a:defRPr kumimoji="1" sz="2000">
          <a:solidFill>
            <a:schemeClr val="tx1"/>
          </a:solidFill>
          <a:effectLst>
            <a:outerShdw blurRad="38100" dist="38100" dir="2700000" algn="tl">
              <a:srgbClr val="000000"/>
            </a:outerShdw>
          </a:effectLst>
          <a:latin typeface="+mn-lt"/>
          <a:ea typeface="+mn-ea"/>
        </a:defRPr>
      </a:lvl5pPr>
      <a:lvl6pPr marL="2514600" indent="-228600" algn="l" rtl="0" fontAlgn="base" latinLnBrk="1">
        <a:spcBef>
          <a:spcPct val="20000"/>
        </a:spcBef>
        <a:spcAft>
          <a:spcPct val="0"/>
        </a:spcAft>
        <a:buClr>
          <a:schemeClr val="hlink"/>
        </a:buClr>
        <a:buSzPct val="70000"/>
        <a:buFont typeface="Wingdings" pitchFamily="2" charset="2"/>
        <a:buChar char="n"/>
        <a:defRPr kumimoji="1" sz="2000">
          <a:solidFill>
            <a:schemeClr val="tx1"/>
          </a:solidFill>
          <a:effectLst>
            <a:outerShdw blurRad="38100" dist="38100" dir="2700000" algn="tl">
              <a:srgbClr val="000000"/>
            </a:outerShdw>
          </a:effectLst>
          <a:latin typeface="+mn-lt"/>
          <a:ea typeface="+mn-ea"/>
        </a:defRPr>
      </a:lvl6pPr>
      <a:lvl7pPr marL="2971800" indent="-228600" algn="l" rtl="0" fontAlgn="base" latinLnBrk="1">
        <a:spcBef>
          <a:spcPct val="20000"/>
        </a:spcBef>
        <a:spcAft>
          <a:spcPct val="0"/>
        </a:spcAft>
        <a:buClr>
          <a:schemeClr val="hlink"/>
        </a:buClr>
        <a:buSzPct val="70000"/>
        <a:buFont typeface="Wingdings" pitchFamily="2" charset="2"/>
        <a:buChar char="n"/>
        <a:defRPr kumimoji="1" sz="2000">
          <a:solidFill>
            <a:schemeClr val="tx1"/>
          </a:solidFill>
          <a:effectLst>
            <a:outerShdw blurRad="38100" dist="38100" dir="2700000" algn="tl">
              <a:srgbClr val="000000"/>
            </a:outerShdw>
          </a:effectLst>
          <a:latin typeface="+mn-lt"/>
          <a:ea typeface="+mn-ea"/>
        </a:defRPr>
      </a:lvl7pPr>
      <a:lvl8pPr marL="3429000" indent="-228600" algn="l" rtl="0" fontAlgn="base" latinLnBrk="1">
        <a:spcBef>
          <a:spcPct val="20000"/>
        </a:spcBef>
        <a:spcAft>
          <a:spcPct val="0"/>
        </a:spcAft>
        <a:buClr>
          <a:schemeClr val="hlink"/>
        </a:buClr>
        <a:buSzPct val="70000"/>
        <a:buFont typeface="Wingdings" pitchFamily="2" charset="2"/>
        <a:buChar char="n"/>
        <a:defRPr kumimoji="1" sz="2000">
          <a:solidFill>
            <a:schemeClr val="tx1"/>
          </a:solidFill>
          <a:effectLst>
            <a:outerShdw blurRad="38100" dist="38100" dir="2700000" algn="tl">
              <a:srgbClr val="000000"/>
            </a:outerShdw>
          </a:effectLst>
          <a:latin typeface="+mn-lt"/>
          <a:ea typeface="+mn-ea"/>
        </a:defRPr>
      </a:lvl8pPr>
      <a:lvl9pPr marL="3886200" indent="-228600" algn="l" rtl="0" fontAlgn="base" latinLnBrk="1">
        <a:spcBef>
          <a:spcPct val="20000"/>
        </a:spcBef>
        <a:spcAft>
          <a:spcPct val="0"/>
        </a:spcAft>
        <a:buClr>
          <a:schemeClr val="hlink"/>
        </a:buClr>
        <a:buSzPct val="70000"/>
        <a:buFont typeface="Wingdings" pitchFamily="2" charset="2"/>
        <a:buChar char="n"/>
        <a:defRPr kumimoji="1" sz="2000">
          <a:solidFill>
            <a:schemeClr val="tx1"/>
          </a:solidFill>
          <a:effectLst>
            <a:outerShdw blurRad="38100" dist="38100" dir="2700000" algn="tl">
              <a:srgbClr val="000000"/>
            </a:outerShdw>
          </a:effectLst>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871910315"/>
      </p:ext>
    </p:extLst>
  </p:cSld>
  <p:clrMap bg1="lt1" tx1="dk1" bg2="lt2" tx2="dk2" accent1="accent1" accent2="accent2" accent3="accent3" accent4="accent4" accent5="accent5" accent6="accent6" hlink="hlink" folHlink="folHlink"/>
  <p:sldLayoutIdLst>
    <p:sldLayoutId id="2147486020" r:id="rId1"/>
    <p:sldLayoutId id="2147486021" r:id="rId2"/>
    <p:sldLayoutId id="2147486022" r:id="rId3"/>
    <p:sldLayoutId id="2147486023" r:id="rId4"/>
    <p:sldLayoutId id="2147486024" r:id="rId5"/>
    <p:sldLayoutId id="2147486025" r:id="rId6"/>
    <p:sldLayoutId id="2147486026" r:id="rId7"/>
    <p:sldLayoutId id="2147486027" r:id="rId8"/>
    <p:sldLayoutId id="2147486028" r:id="rId9"/>
    <p:sldLayoutId id="2147486029" r:id="rId10"/>
    <p:sldLayoutId id="214748603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371600"/>
            <a:ext cx="8610600" cy="487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ea typeface="+mn-ea"/>
                <a:cs typeface="+mn-cs"/>
              </a:defRPr>
            </a:lvl1pPr>
          </a:lstStyle>
          <a:p>
            <a:pPr fontAlgn="base">
              <a:spcBef>
                <a:spcPct val="0"/>
              </a:spcBef>
              <a:spcAft>
                <a:spcPct val="0"/>
              </a:spcAft>
              <a:defRPr/>
            </a:pPr>
            <a:endParaRPr lang="en-US" altLang="en-US">
              <a:solidFill>
                <a:srgbClr val="000000"/>
              </a:solidFill>
              <a:latin typeface="Garamond"/>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latin typeface="Garamond" charset="0"/>
              </a:defRPr>
            </a:lvl1pPr>
          </a:lstStyle>
          <a:p>
            <a:pPr fontAlgn="base">
              <a:spcBef>
                <a:spcPct val="0"/>
              </a:spcBef>
              <a:spcAft>
                <a:spcPct val="0"/>
              </a:spcAft>
            </a:pPr>
            <a:fld id="{180F60F2-A650-6645-8F38-B2CBDBCD2904}" type="slidenum">
              <a:rPr lang="en-US" smtClean="0">
                <a:solidFill>
                  <a:srgbClr val="000000"/>
                </a:solidFill>
                <a:ea typeface="ＭＳ Ｐゴシック" charset="0"/>
                <a:cs typeface="ＭＳ Ｐゴシック" charset="0"/>
              </a:rPr>
              <a:pPr fontAlgn="base">
                <a:spcBef>
                  <a:spcPct val="0"/>
                </a:spcBef>
                <a:spcAft>
                  <a:spcPct val="0"/>
                </a:spcAft>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248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321060597"/>
      </p:ext>
    </p:extLst>
  </p:cSld>
  <p:clrMap bg1="lt1" tx1="dk1" bg2="lt2" tx2="dk2" accent1="accent1" accent2="accent2" accent3="accent3" accent4="accent4" accent5="accent5" accent6="accent6" hlink="hlink" folHlink="folHlink"/>
  <p:sldLayoutIdLst>
    <p:sldLayoutId id="2147486032" r:id="rId1"/>
    <p:sldLayoutId id="2147486033" r:id="rId2"/>
    <p:sldLayoutId id="2147486034" r:id="rId3"/>
    <p:sldLayoutId id="2147486035" r:id="rId4"/>
    <p:sldLayoutId id="2147486036" r:id="rId5"/>
    <p:sldLayoutId id="2147486037" r:id="rId6"/>
    <p:sldLayoutId id="2147486038" r:id="rId7"/>
    <p:sldLayoutId id="2147486039" r:id="rId8"/>
    <p:sldLayoutId id="2147486040" r:id="rId9"/>
    <p:sldLayoutId id="2147486041" r:id="rId10"/>
    <p:sldLayoutId id="2147486042" r:id="rId11"/>
    <p:sldLayoutId id="2147486043"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642817131"/>
      </p:ext>
    </p:extLst>
  </p:cSld>
  <p:clrMap bg1="lt1" tx1="dk1" bg2="lt2" tx2="dk2" accent1="accent1" accent2="accent2" accent3="accent3" accent4="accent4" accent5="accent5" accent6="accent6" hlink="hlink" folHlink="folHlink"/>
  <p:sldLayoutIdLst>
    <p:sldLayoutId id="2147486045" r:id="rId1"/>
    <p:sldLayoutId id="2147486046" r:id="rId2"/>
    <p:sldLayoutId id="2147486047" r:id="rId3"/>
    <p:sldLayoutId id="2147486048" r:id="rId4"/>
    <p:sldLayoutId id="2147486049" r:id="rId5"/>
    <p:sldLayoutId id="2147486050" r:id="rId6"/>
    <p:sldLayoutId id="2147486051" r:id="rId7"/>
    <p:sldLayoutId id="2147486052" r:id="rId8"/>
    <p:sldLayoutId id="2147486053" r:id="rId9"/>
    <p:sldLayoutId id="2147486054" r:id="rId10"/>
    <p:sldLayoutId id="214748605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57728707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transition/>
  <p:hf hdr="0" ftr="0" dt="0"/>
  <p:txStyles>
    <p:titleStyle>
      <a:lvl1pPr algn="l" rtl="0" eaLnBrk="0" fontAlgn="base" hangingPunct="0">
        <a:spcBef>
          <a:spcPct val="0"/>
        </a:spcBef>
        <a:spcAft>
          <a:spcPct val="0"/>
        </a:spcAft>
        <a:defRPr sz="4000">
          <a:solidFill>
            <a:schemeClr val="tx1"/>
          </a:solidFill>
          <a:latin typeface="Times New Roman"/>
          <a:ea typeface="+mj-ea"/>
          <a:cs typeface="Times New Roman"/>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77553417"/>
      </p:ext>
    </p:extLst>
  </p:cSld>
  <p:clrMap bg1="lt1" tx1="dk1" bg2="lt2" tx2="dk2" accent1="accent1" accent2="accent2" accent3="accent3" accent4="accent4" accent5="accent5" accent6="accent6" hlink="hlink" folHlink="folHlink"/>
  <p:sldLayoutIdLst>
    <p:sldLayoutId id="2147486108" r:id="rId1"/>
    <p:sldLayoutId id="2147486109" r:id="rId2"/>
    <p:sldLayoutId id="2147486110" r:id="rId3"/>
    <p:sldLayoutId id="2147486111" r:id="rId4"/>
    <p:sldLayoutId id="2147486112" r:id="rId5"/>
    <p:sldLayoutId id="2147486113" r:id="rId6"/>
    <p:sldLayoutId id="2147486114" r:id="rId7"/>
    <p:sldLayoutId id="2147486115" r:id="rId8"/>
    <p:sldLayoutId id="2147486116" r:id="rId9"/>
    <p:sldLayoutId id="2147486117" r:id="rId10"/>
    <p:sldLayoutId id="214748611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0" y="0"/>
            <a:ext cx="9144000" cy="681318"/>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Placeholder 1"/>
          <p:cNvSpPr>
            <a:spLocks noGrp="1"/>
          </p:cNvSpPr>
          <p:nvPr>
            <p:ph type="title"/>
          </p:nvPr>
        </p:nvSpPr>
        <p:spPr>
          <a:xfrm>
            <a:off x="1" y="139377"/>
            <a:ext cx="7924800" cy="429389"/>
          </a:xfrm>
          <a:prstGeom prst="rect">
            <a:avLst/>
          </a:prstGeom>
        </p:spPr>
        <p:txBody>
          <a:bodyPr vert="horz" lIns="45720" tIns="0" rIns="45720" bIns="45720" rtlCol="0" anchor="ctr">
            <a:noAutofit/>
          </a:bodyPr>
          <a:lstStyle/>
          <a:p>
            <a:r>
              <a:rPr lang="en-US" dirty="0"/>
              <a:t>Click to edit Master title style</a:t>
            </a:r>
          </a:p>
        </p:txBody>
      </p:sp>
      <p:sp>
        <p:nvSpPr>
          <p:cNvPr id="1031" name="Text Placeholder 2"/>
          <p:cNvSpPr>
            <a:spLocks noGrp="1"/>
          </p:cNvSpPr>
          <p:nvPr>
            <p:ph type="body" idx="1"/>
          </p:nvPr>
        </p:nvSpPr>
        <p:spPr bwMode="auto">
          <a:xfrm>
            <a:off x="152400" y="810545"/>
            <a:ext cx="8839200" cy="5726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 name="Footer Placeholder 4"/>
          <p:cNvSpPr>
            <a:spLocks noGrp="1"/>
          </p:cNvSpPr>
          <p:nvPr>
            <p:ph type="ftr" sz="quarter" idx="3"/>
          </p:nvPr>
        </p:nvSpPr>
        <p:spPr>
          <a:xfrm>
            <a:off x="0" y="6583363"/>
            <a:ext cx="6172200" cy="228600"/>
          </a:xfrm>
          <a:prstGeom prst="rect">
            <a:avLst/>
          </a:prstGeom>
        </p:spPr>
        <p:txBody>
          <a:bodyPr vert="horz" lIns="45720" tIns="0" rIns="45720" bIns="0" rtlCol="0" anchor="ctr"/>
          <a:lstStyle>
            <a:lvl1pPr algn="l" fontAlgn="auto">
              <a:spcBef>
                <a:spcPts val="0"/>
              </a:spcBef>
              <a:spcAft>
                <a:spcPts val="0"/>
              </a:spcAft>
              <a:defRPr sz="1200" b="0" cap="none" spc="0" baseline="0">
                <a:solidFill>
                  <a:schemeClr val="tx1">
                    <a:lumMod val="65000"/>
                    <a:lumOff val="35000"/>
                  </a:schemeClr>
                </a:solidFill>
                <a:latin typeface="Whitney-Semibold SC" panose="02000603040000020004" pitchFamily="2" charset="0"/>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7772400" y="6583363"/>
            <a:ext cx="1371600" cy="228600"/>
          </a:xfrm>
          <a:prstGeom prst="rect">
            <a:avLst/>
          </a:prstGeom>
        </p:spPr>
        <p:txBody>
          <a:bodyPr vert="horz" wrap="square" lIns="45720" tIns="0" rIns="45720" bIns="0" numCol="1" anchor="ctr" anchorCtr="0" compatLnSpc="1">
            <a:prstTxWarp prst="textNoShape">
              <a:avLst/>
            </a:prstTxWarp>
          </a:bodyPr>
          <a:lstStyle>
            <a:lvl1pPr algn="r">
              <a:defRPr sz="1200" b="0">
                <a:solidFill>
                  <a:schemeClr val="tx1">
                    <a:lumMod val="65000"/>
                    <a:lumOff val="35000"/>
                  </a:schemeClr>
                </a:solidFill>
                <a:latin typeface="Whitney-Medium" panose="02000603040000020004" pitchFamily="2" charset="0"/>
                <a:ea typeface="Whitney-Medium" panose="02000603040000020004" pitchFamily="2" charset="0"/>
                <a:cs typeface="Arial" panose="020B0604020202020204" pitchFamily="34" charset="0"/>
              </a:defRPr>
            </a:lvl1pPr>
          </a:lstStyle>
          <a:p>
            <a:fld id="{BBF05047-ADC6-47BF-A318-424F854A849A}" type="slidenum">
              <a:rPr lang="en-US" altLang="en-US" smtClean="0"/>
              <a:pPr/>
              <a:t>‹#›</a:t>
            </a:fld>
            <a:endParaRPr lang="en-US" altLang="en-US" dirty="0"/>
          </a:p>
        </p:txBody>
      </p:sp>
      <p:sp>
        <p:nvSpPr>
          <p:cNvPr id="12" name="Rectangle 11"/>
          <p:cNvSpPr/>
          <p:nvPr userDrawn="1"/>
        </p:nvSpPr>
        <p:spPr>
          <a:xfrm>
            <a:off x="0" y="6811963"/>
            <a:ext cx="9144000" cy="46037"/>
          </a:xfrm>
          <a:prstGeom prst="rect">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1" name="Picture 10" descr="safari.png"/>
          <p:cNvPicPr>
            <a:picLocks noChangeAspect="1"/>
          </p:cNvPicPr>
          <p:nvPr userDrawn="1"/>
        </p:nvPicPr>
        <p:blipFill>
          <a:blip r:embed="rId13" cstate="print"/>
          <a:stretch>
            <a:fillRect/>
          </a:stretch>
        </p:blipFill>
        <p:spPr>
          <a:xfrm>
            <a:off x="7956973" y="160521"/>
            <a:ext cx="1187027" cy="343456"/>
          </a:xfrm>
          <a:prstGeom prst="rect">
            <a:avLst/>
          </a:prstGeom>
        </p:spPr>
      </p:pic>
    </p:spTree>
    <p:extLst>
      <p:ext uri="{BB962C8B-B14F-4D97-AF65-F5344CB8AC3E}">
        <p14:creationId xmlns:p14="http://schemas.microsoft.com/office/powerpoint/2010/main" val="4053076110"/>
      </p:ext>
    </p:extLst>
  </p:cSld>
  <p:clrMap bg1="lt1" tx1="dk1" bg2="lt2" tx2="dk2" accent1="accent1" accent2="accent2" accent3="accent3" accent4="accent4" accent5="accent5" accent6="accent6" hlink="hlink" folHlink="folHlink"/>
  <p:sldLayoutIdLst>
    <p:sldLayoutId id="2147486120" r:id="rId1"/>
    <p:sldLayoutId id="2147486121" r:id="rId2"/>
    <p:sldLayoutId id="2147486122" r:id="rId3"/>
    <p:sldLayoutId id="2147486123" r:id="rId4"/>
    <p:sldLayoutId id="2147486124" r:id="rId5"/>
    <p:sldLayoutId id="2147486125" r:id="rId6"/>
    <p:sldLayoutId id="2147486126" r:id="rId7"/>
    <p:sldLayoutId id="2147486127" r:id="rId8"/>
    <p:sldLayoutId id="2147486128" r:id="rId9"/>
    <p:sldLayoutId id="2147486129" r:id="rId10"/>
    <p:sldLayoutId id="2147486130" r:id="rId11"/>
  </p:sldLayoutIdLst>
  <p:transition>
    <p:fade/>
  </p:transition>
  <p:hf hdr="0" ftr="0" dt="0"/>
  <p:txStyles>
    <p:titleStyle>
      <a:lvl1pPr algn="l" rtl="0" eaLnBrk="1" fontAlgn="base" hangingPunct="1">
        <a:spcBef>
          <a:spcPct val="0"/>
        </a:spcBef>
        <a:spcAft>
          <a:spcPct val="0"/>
        </a:spcAft>
        <a:defRPr sz="2800" b="1" kern="1200" cap="none" spc="-100" baseline="0">
          <a:solidFill>
            <a:schemeClr val="tx1"/>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2400" b="1">
          <a:solidFill>
            <a:schemeClr val="tx1"/>
          </a:solidFill>
          <a:latin typeface="Whitney-Bold" pitchFamily="2" charset="0"/>
        </a:defRPr>
      </a:lvl2pPr>
      <a:lvl3pPr algn="l" rtl="0" eaLnBrk="1" fontAlgn="base" hangingPunct="1">
        <a:spcBef>
          <a:spcPct val="0"/>
        </a:spcBef>
        <a:spcAft>
          <a:spcPct val="0"/>
        </a:spcAft>
        <a:defRPr sz="2400" b="1">
          <a:solidFill>
            <a:schemeClr val="tx1"/>
          </a:solidFill>
          <a:latin typeface="Whitney-Bold" pitchFamily="2" charset="0"/>
        </a:defRPr>
      </a:lvl3pPr>
      <a:lvl4pPr algn="l" rtl="0" eaLnBrk="1" fontAlgn="base" hangingPunct="1">
        <a:spcBef>
          <a:spcPct val="0"/>
        </a:spcBef>
        <a:spcAft>
          <a:spcPct val="0"/>
        </a:spcAft>
        <a:defRPr sz="2400" b="1">
          <a:solidFill>
            <a:schemeClr val="tx1"/>
          </a:solidFill>
          <a:latin typeface="Whitney-Bold" pitchFamily="2" charset="0"/>
        </a:defRPr>
      </a:lvl4pPr>
      <a:lvl5pPr algn="l" rtl="0" eaLnBrk="1" fontAlgn="base" hangingPunct="1">
        <a:spcBef>
          <a:spcPct val="0"/>
        </a:spcBef>
        <a:spcAft>
          <a:spcPct val="0"/>
        </a:spcAft>
        <a:defRPr sz="2400" b="1">
          <a:solidFill>
            <a:schemeClr val="tx1"/>
          </a:solidFill>
          <a:latin typeface="Whitney-Bold" pitchFamily="2" charset="0"/>
        </a:defRPr>
      </a:lvl5pPr>
      <a:lvl6pPr marL="342900" algn="l" rtl="0" eaLnBrk="1" fontAlgn="base" hangingPunct="1">
        <a:spcBef>
          <a:spcPct val="0"/>
        </a:spcBef>
        <a:spcAft>
          <a:spcPct val="0"/>
        </a:spcAft>
        <a:defRPr sz="3000" b="1">
          <a:solidFill>
            <a:schemeClr val="tx1"/>
          </a:solidFill>
          <a:latin typeface="Whitney-Bold" pitchFamily="2" charset="0"/>
        </a:defRPr>
      </a:lvl6pPr>
      <a:lvl7pPr marL="685800" algn="l" rtl="0" eaLnBrk="1" fontAlgn="base" hangingPunct="1">
        <a:spcBef>
          <a:spcPct val="0"/>
        </a:spcBef>
        <a:spcAft>
          <a:spcPct val="0"/>
        </a:spcAft>
        <a:defRPr sz="3000" b="1">
          <a:solidFill>
            <a:schemeClr val="tx1"/>
          </a:solidFill>
          <a:latin typeface="Whitney-Bold" pitchFamily="2" charset="0"/>
        </a:defRPr>
      </a:lvl7pPr>
      <a:lvl8pPr marL="1028700" algn="l" rtl="0" eaLnBrk="1" fontAlgn="base" hangingPunct="1">
        <a:spcBef>
          <a:spcPct val="0"/>
        </a:spcBef>
        <a:spcAft>
          <a:spcPct val="0"/>
        </a:spcAft>
        <a:defRPr sz="3000" b="1">
          <a:solidFill>
            <a:schemeClr val="tx1"/>
          </a:solidFill>
          <a:latin typeface="Whitney-Bold" pitchFamily="2" charset="0"/>
        </a:defRPr>
      </a:lvl8pPr>
      <a:lvl9pPr marL="1371600" algn="l" rtl="0" eaLnBrk="1" fontAlgn="base" hangingPunct="1">
        <a:spcBef>
          <a:spcPct val="0"/>
        </a:spcBef>
        <a:spcAft>
          <a:spcPct val="0"/>
        </a:spcAft>
        <a:defRPr sz="3000" b="1">
          <a:solidFill>
            <a:schemeClr val="tx1"/>
          </a:solidFill>
          <a:latin typeface="Whitney-Bold" pitchFamily="2" charset="0"/>
        </a:defRPr>
      </a:lvl9pPr>
    </p:titleStyle>
    <p:bodyStyle>
      <a:lvl1pPr marL="204788" indent="-204788" algn="l" rtl="0" eaLnBrk="1" fontAlgn="base" hangingPunct="1">
        <a:spcBef>
          <a:spcPts val="450"/>
        </a:spcBef>
        <a:spcAft>
          <a:spcPct val="0"/>
        </a:spcAft>
        <a:buFont typeface="Wingdings" panose="05000000000000000000" pitchFamily="2" charset="2"/>
        <a:buChar char="§"/>
        <a:defRPr sz="2600" b="1" kern="1200" baseline="0">
          <a:solidFill>
            <a:srgbClr val="404040"/>
          </a:solidFill>
          <a:latin typeface="Adobe Garamond Pro" panose="02020502060506020403" pitchFamily="18" charset="0"/>
          <a:ea typeface="+mn-ea"/>
          <a:cs typeface="+mn-cs"/>
        </a:defRPr>
      </a:lvl1pPr>
      <a:lvl2pPr marL="479822" indent="-171450" algn="l" rtl="0" eaLnBrk="1" fontAlgn="base" hangingPunct="1">
        <a:spcBef>
          <a:spcPts val="300"/>
        </a:spcBef>
        <a:spcAft>
          <a:spcPct val="0"/>
        </a:spcAft>
        <a:buFont typeface="Arial" panose="020B0604020202020204" pitchFamily="34" charset="0"/>
        <a:buChar char="•"/>
        <a:defRPr sz="2200" kern="1200">
          <a:solidFill>
            <a:srgbClr val="696969"/>
          </a:solidFill>
          <a:latin typeface="Adobe Garamond Pro" panose="02020502060506020403" pitchFamily="18" charset="0"/>
          <a:ea typeface="+mn-ea"/>
          <a:cs typeface="+mn-cs"/>
        </a:defRPr>
      </a:lvl2pPr>
      <a:lvl3pPr marL="857250" indent="-171450" algn="l" rtl="0" eaLnBrk="1" fontAlgn="base" hangingPunct="1">
        <a:spcBef>
          <a:spcPts val="225"/>
        </a:spcBef>
        <a:spcAft>
          <a:spcPct val="0"/>
        </a:spcAft>
        <a:buFont typeface="Palatino Linotype" panose="02040502050505030304" pitchFamily="18" charset="0"/>
        <a:buChar char="»"/>
        <a:defRPr sz="1800" kern="1200">
          <a:solidFill>
            <a:srgbClr val="696969"/>
          </a:solidFill>
          <a:latin typeface="Adobe Garamond Pro" panose="02020502060506020403" pitchFamily="18" charset="0"/>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600" kern="1200">
          <a:solidFill>
            <a:srgbClr val="696969"/>
          </a:solidFill>
          <a:latin typeface="Adobe Garamond Pro" panose="02020502060506020403" pitchFamily="18" charset="0"/>
          <a:ea typeface="+mn-ea"/>
          <a:cs typeface="+mn-cs"/>
        </a:defRPr>
      </a:lvl4pPr>
      <a:lvl5pPr marL="1543050" indent="-171450" algn="l" rtl="0" eaLnBrk="1" fontAlgn="base" hangingPunct="1">
        <a:spcBef>
          <a:spcPct val="20000"/>
        </a:spcBef>
        <a:spcAft>
          <a:spcPct val="0"/>
        </a:spcAft>
        <a:buFont typeface="Wingdings" panose="05000000000000000000" pitchFamily="2" charset="2"/>
        <a:buChar char="Ø"/>
        <a:defRPr sz="1400" kern="1200">
          <a:solidFill>
            <a:srgbClr val="696969"/>
          </a:solidFill>
          <a:latin typeface="Adobe Garamond Pro" panose="02020502060506020403"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7650" name="Rectangle 1026">
            <a:extLst>
              <a:ext uri="{FF2B5EF4-FFF2-40B4-BE49-F238E27FC236}">
                <a16:creationId xmlns:a16="http://schemas.microsoft.com/office/drawing/2014/main" id="{0A0E6827-15C8-D447-A4FE-6DDF088FB82D}"/>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27651" name="Rectangle 1027">
            <a:extLst>
              <a:ext uri="{FF2B5EF4-FFF2-40B4-BE49-F238E27FC236}">
                <a16:creationId xmlns:a16="http://schemas.microsoft.com/office/drawing/2014/main" id="{F4E6558B-D79E-0043-98F6-220664313A03}"/>
              </a:ext>
            </a:extLst>
          </p:cNvPr>
          <p:cNvSpPr>
            <a:spLocks noGrp="1" noChangeArrowheads="1"/>
          </p:cNvSpPr>
          <p:nvPr>
            <p:ph type="body" idx="1"/>
          </p:nvPr>
        </p:nvSpPr>
        <p:spPr bwMode="auto">
          <a:xfrm>
            <a:off x="228600" y="1371600"/>
            <a:ext cx="8610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DDE46EEF-442F-5D41-8A5E-30A426FA3E19}"/>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fontAlgn="auto" hangingPunct="1">
              <a:spcBef>
                <a:spcPts val="0"/>
              </a:spcBef>
              <a:spcAft>
                <a:spcPts val="0"/>
              </a:spcAft>
              <a:defRPr sz="1200">
                <a:solidFill>
                  <a:srgbClr val="000000"/>
                </a:solidFill>
                <a:latin typeface="Garamond" pitchFamily="18" charset="0"/>
                <a:ea typeface="+mn-ea"/>
              </a:defRPr>
            </a:lvl1pPr>
          </a:lstStyle>
          <a:p>
            <a:pPr>
              <a:defRPr/>
            </a:pPr>
            <a:endParaRPr lang="en-US" altLang="en-US"/>
          </a:p>
        </p:txBody>
      </p:sp>
      <p:sp>
        <p:nvSpPr>
          <p:cNvPr id="100358" name="Rectangle 1030">
            <a:extLst>
              <a:ext uri="{FF2B5EF4-FFF2-40B4-BE49-F238E27FC236}">
                <a16:creationId xmlns:a16="http://schemas.microsoft.com/office/drawing/2014/main" id="{D8ED9886-DC67-CA49-8DA9-4C7214252D89}"/>
              </a:ext>
            </a:extLst>
          </p:cNvPr>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ea typeface="ＭＳ Ｐゴシック" charset="-128"/>
              </a:defRPr>
            </a:lvl1pPr>
          </a:lstStyle>
          <a:p>
            <a:pPr>
              <a:defRPr/>
            </a:pPr>
            <a:fld id="{40979D66-0FA0-8E40-92EB-4AE393C5BE56}" type="slidenum">
              <a:rPr lang="en-US" altLang="en-US"/>
              <a:pPr>
                <a:defRPr/>
              </a:pPr>
              <a:t>‹#›</a:t>
            </a:fld>
            <a:endParaRPr lang="en-US" altLang="en-US"/>
          </a:p>
        </p:txBody>
      </p:sp>
      <p:sp>
        <p:nvSpPr>
          <p:cNvPr id="27654" name="Line 1032">
            <a:extLst>
              <a:ext uri="{FF2B5EF4-FFF2-40B4-BE49-F238E27FC236}">
                <a16:creationId xmlns:a16="http://schemas.microsoft.com/office/drawing/2014/main" id="{73CEE983-44B3-8348-BF71-4537AAB420E3}"/>
              </a:ext>
            </a:extLst>
          </p:cNvPr>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55" name="Line 1033">
            <a:extLst>
              <a:ext uri="{FF2B5EF4-FFF2-40B4-BE49-F238E27FC236}">
                <a16:creationId xmlns:a16="http://schemas.microsoft.com/office/drawing/2014/main" id="{A12130F7-CF5E-0143-A9C0-6A7DC811CC02}"/>
              </a:ext>
            </a:extLst>
          </p:cNvPr>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7656" name="Picture 7" descr="safari.png">
            <a:extLst>
              <a:ext uri="{FF2B5EF4-FFF2-40B4-BE49-F238E27FC236}">
                <a16:creationId xmlns:a16="http://schemas.microsoft.com/office/drawing/2014/main" id="{7D612E43-C5EE-5048-9650-6137A6E4146C}"/>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4856480"/>
      </p:ext>
    </p:extLst>
  </p:cSld>
  <p:clrMap bg1="lt1" tx1="dk1" bg2="lt2" tx2="dk2" accent1="accent1" accent2="accent2" accent3="accent3" accent4="accent4" accent5="accent5" accent6="accent6" hlink="hlink" folHlink="folHlink"/>
  <p:sldLayoutIdLst>
    <p:sldLayoutId id="2147486132" r:id="rId1"/>
    <p:sldLayoutId id="2147486133" r:id="rId2"/>
    <p:sldLayoutId id="2147486134" r:id="rId3"/>
    <p:sldLayoutId id="2147486135" r:id="rId4"/>
    <p:sldLayoutId id="2147486136" r:id="rId5"/>
    <p:sldLayoutId id="2147486137" r:id="rId6"/>
    <p:sldLayoutId id="2147486138" r:id="rId7"/>
    <p:sldLayoutId id="2147486139" r:id="rId8"/>
    <p:sldLayoutId id="2147486140" r:id="rId9"/>
    <p:sldLayoutId id="2147486141" r:id="rId10"/>
    <p:sldLayoutId id="214748614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128"/>
          <a:cs typeface="+mj-cs"/>
        </a:defRPr>
      </a:lvl1pPr>
      <a:lvl2pPr algn="l" rtl="0" eaLnBrk="0" fontAlgn="base" hangingPunct="0">
        <a:spcBef>
          <a:spcPct val="0"/>
        </a:spcBef>
        <a:spcAft>
          <a:spcPct val="0"/>
        </a:spcAft>
        <a:defRPr sz="4000">
          <a:solidFill>
            <a:schemeClr val="tx2"/>
          </a:solidFill>
          <a:latin typeface="Garamond" pitchFamily="18" charset="0"/>
          <a:ea typeface="ＭＳ Ｐゴシック"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128"/>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Rectangle 1026">
            <a:extLst>
              <a:ext uri="{FF2B5EF4-FFF2-40B4-BE49-F238E27FC236}">
                <a16:creationId xmlns:a16="http://schemas.microsoft.com/office/drawing/2014/main" id="{92C6B81F-42E3-BA45-9AF8-76399543A613}"/>
              </a:ext>
            </a:extLst>
          </p:cNvPr>
          <p:cNvSpPr>
            <a:spLocks noGrp="1" noChangeArrowheads="1"/>
          </p:cNvSpPr>
          <p:nvPr>
            <p:ph type="title"/>
          </p:nvPr>
        </p:nvSpPr>
        <p:spPr bwMode="auto">
          <a:xfrm>
            <a:off x="228600" y="152400"/>
            <a:ext cx="86106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4339" name="Rectangle 1027">
            <a:extLst>
              <a:ext uri="{FF2B5EF4-FFF2-40B4-BE49-F238E27FC236}">
                <a16:creationId xmlns:a16="http://schemas.microsoft.com/office/drawing/2014/main" id="{493C66BC-7CB9-274E-A6C9-B92762DA9C02}"/>
              </a:ext>
            </a:extLst>
          </p:cNvPr>
          <p:cNvSpPr>
            <a:spLocks noGrp="1" noChangeArrowheads="1"/>
          </p:cNvSpPr>
          <p:nvPr>
            <p:ph type="body" idx="1"/>
          </p:nvPr>
        </p:nvSpPr>
        <p:spPr bwMode="auto">
          <a:xfrm>
            <a:off x="228600" y="1095375"/>
            <a:ext cx="8610600"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A501E58F-3A9C-DD48-B289-923861D1A915}"/>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Garamond" charset="0"/>
                <a:ea typeface="ＭＳ Ｐゴシック" charset="0"/>
                <a:cs typeface="ＭＳ Ｐゴシック" charset="0"/>
              </a:defRPr>
            </a:lvl1pPr>
          </a:lstStyle>
          <a:p>
            <a:pPr>
              <a:defRPr/>
            </a:pPr>
            <a:endParaRPr lang="en-US"/>
          </a:p>
        </p:txBody>
      </p:sp>
      <p:sp>
        <p:nvSpPr>
          <p:cNvPr id="100358" name="Rectangle 1030">
            <a:extLst>
              <a:ext uri="{FF2B5EF4-FFF2-40B4-BE49-F238E27FC236}">
                <a16:creationId xmlns:a16="http://schemas.microsoft.com/office/drawing/2014/main" id="{71BD1387-A05D-394B-B8F4-FF02837F724C}"/>
              </a:ext>
            </a:extLst>
          </p:cNvPr>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ea typeface="ＭＳ Ｐゴシック" charset="-128"/>
              </a:defRPr>
            </a:lvl1pPr>
          </a:lstStyle>
          <a:p>
            <a:pPr>
              <a:defRPr/>
            </a:pPr>
            <a:fld id="{8D774979-90F4-4840-9857-53A7B1F74FA1}" type="slidenum">
              <a:rPr lang="en-US" altLang="en-US"/>
              <a:pPr>
                <a:defRPr/>
              </a:pPr>
              <a:t>‹#›</a:t>
            </a:fld>
            <a:endParaRPr lang="en-US" altLang="en-US"/>
          </a:p>
        </p:txBody>
      </p:sp>
      <p:sp>
        <p:nvSpPr>
          <p:cNvPr id="14342" name="Line 1032">
            <a:extLst>
              <a:ext uri="{FF2B5EF4-FFF2-40B4-BE49-F238E27FC236}">
                <a16:creationId xmlns:a16="http://schemas.microsoft.com/office/drawing/2014/main" id="{6F68501F-FFFE-D945-94C6-E836699281FA}"/>
              </a:ext>
            </a:extLst>
          </p:cNvPr>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3" name="Line 1033">
            <a:extLst>
              <a:ext uri="{FF2B5EF4-FFF2-40B4-BE49-F238E27FC236}">
                <a16:creationId xmlns:a16="http://schemas.microsoft.com/office/drawing/2014/main" id="{22DE2E1B-F139-C24D-B148-F753FB6E4681}"/>
              </a:ext>
            </a:extLst>
          </p:cNvPr>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4344" name="Picture 7" descr="safari.png">
            <a:extLst>
              <a:ext uri="{FF2B5EF4-FFF2-40B4-BE49-F238E27FC236}">
                <a16:creationId xmlns:a16="http://schemas.microsoft.com/office/drawing/2014/main" id="{BC64FB04-0B55-5F44-8D26-EFDD28FAA228}"/>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0339246"/>
      </p:ext>
    </p:extLst>
  </p:cSld>
  <p:clrMap bg1="lt1" tx1="dk1" bg2="lt2" tx2="dk2" accent1="accent1" accent2="accent2" accent3="accent3" accent4="accent4" accent5="accent5" accent6="accent6" hlink="hlink" folHlink="folHlink"/>
  <p:sldLayoutIdLst>
    <p:sldLayoutId id="2147486144" r:id="rId1"/>
    <p:sldLayoutId id="2147486145" r:id="rId2"/>
    <p:sldLayoutId id="2147486146" r:id="rId3"/>
    <p:sldLayoutId id="2147486147" r:id="rId4"/>
    <p:sldLayoutId id="2147486148" r:id="rId5"/>
    <p:sldLayoutId id="2147486149" r:id="rId6"/>
    <p:sldLayoutId id="2147486150" r:id="rId7"/>
    <p:sldLayoutId id="2147486151" r:id="rId8"/>
    <p:sldLayoutId id="2147486152" r:id="rId9"/>
    <p:sldLayoutId id="2147486153" r:id="rId10"/>
    <p:sldLayoutId id="2147486154" r:id="rId11"/>
    <p:sldLayoutId id="2147486155"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png"/>
          <p:cNvPicPr>
            <a:picLocks noChangeAspect="1"/>
          </p:cNvPicPr>
          <p:nvPr userDrawn="1"/>
        </p:nvPicPr>
        <p:blipFill>
          <a:blip r:embed="rId15"/>
          <a:stretch>
            <a:fillRect/>
          </a:stretch>
        </p:blipFill>
        <p:spPr>
          <a:xfrm>
            <a:off x="4053359" y="264849"/>
            <a:ext cx="5102012" cy="542508"/>
          </a:xfrm>
          <a:prstGeom prst="rect">
            <a:avLst/>
          </a:prstGeom>
        </p:spPr>
      </p:pic>
      <p:sp>
        <p:nvSpPr>
          <p:cNvPr id="8" name="Title Placeholder 1"/>
          <p:cNvSpPr>
            <a:spLocks noGrp="1"/>
          </p:cNvSpPr>
          <p:nvPr>
            <p:ph type="title"/>
          </p:nvPr>
        </p:nvSpPr>
        <p:spPr>
          <a:xfrm>
            <a:off x="299306" y="274638"/>
            <a:ext cx="8387494" cy="532719"/>
          </a:xfrm>
          <a:prstGeom prst="rect">
            <a:avLst/>
          </a:prstGeom>
        </p:spPr>
        <p:txBody>
          <a:bodyPr vert="horz" lIns="91440" tIns="45720" rIns="91440" bIns="45720" rtlCol="0" anchor="ctr">
            <a:noAutofit/>
          </a:bodyPr>
          <a:lstStyle/>
          <a:p>
            <a:r>
              <a:rPr lang="en-US" dirty="0"/>
              <a:t>Click edit Master title style</a:t>
            </a:r>
          </a:p>
        </p:txBody>
      </p:sp>
      <p:pic>
        <p:nvPicPr>
          <p:cNvPr id="9" name="Picture 8" descr="footer.png"/>
          <p:cNvPicPr>
            <a:picLocks noChangeAspect="1"/>
          </p:cNvPicPr>
          <p:nvPr userDrawn="1"/>
        </p:nvPicPr>
        <p:blipFill>
          <a:blip r:embed="rId16"/>
          <a:stretch>
            <a:fillRect/>
          </a:stretch>
        </p:blipFill>
        <p:spPr>
          <a:xfrm>
            <a:off x="-27215" y="6267135"/>
            <a:ext cx="9189720" cy="611833"/>
          </a:xfrm>
          <a:prstGeom prst="rect">
            <a:avLst/>
          </a:prstGeom>
          <a:ln>
            <a:noFill/>
          </a:ln>
        </p:spPr>
      </p:pic>
      <p:pic>
        <p:nvPicPr>
          <p:cNvPr id="10" name="Picture 9" descr="ecelogorb.psd"/>
          <p:cNvPicPr>
            <a:picLocks noChangeAspect="1"/>
          </p:cNvPicPr>
          <p:nvPr userDrawn="1"/>
        </p:nvPicPr>
        <p:blipFill>
          <a:blip r:embed="rId17">
            <a:lum bright="-8000"/>
          </a:blip>
          <a:stretch>
            <a:fillRect/>
          </a:stretch>
        </p:blipFill>
        <p:spPr>
          <a:xfrm>
            <a:off x="193350" y="6294367"/>
            <a:ext cx="2563296" cy="512659"/>
          </a:xfrm>
          <a:prstGeom prst="rect">
            <a:avLst/>
          </a:prstGeom>
          <a:effectLst/>
        </p:spPr>
      </p:pic>
      <p:pic>
        <p:nvPicPr>
          <p:cNvPr id="11" name="Picture 10" descr="CMU_logo_horiz_black.eps"/>
          <p:cNvPicPr>
            <a:picLocks noChangeAspect="1"/>
          </p:cNvPicPr>
          <p:nvPr userDrawn="1"/>
        </p:nvPicPr>
        <p:blipFill>
          <a:blip r:embed="rId18"/>
          <a:stretch>
            <a:fillRect/>
          </a:stretch>
        </p:blipFill>
        <p:spPr>
          <a:xfrm>
            <a:off x="5263668" y="6393688"/>
            <a:ext cx="3714414" cy="337908"/>
          </a:xfrm>
          <a:prstGeom prst="rect">
            <a:avLst/>
          </a:prstGeom>
          <a:effectLst/>
        </p:spPr>
      </p:pic>
    </p:spTree>
    <p:extLst>
      <p:ext uri="{BB962C8B-B14F-4D97-AF65-F5344CB8AC3E}">
        <p14:creationId xmlns:p14="http://schemas.microsoft.com/office/powerpoint/2010/main" val="109218544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20" r:id="rId10"/>
    <p:sldLayoutId id="2147483921" r:id="rId11"/>
    <p:sldLayoutId id="2147483922" r:id="rId12"/>
    <p:sldLayoutId id="2147483923" r:id="rId13"/>
  </p:sldLayoutIdLst>
  <p:hf hdr="0" ftr="0" dt="0"/>
  <p:txStyles>
    <p:titleStyle>
      <a:lvl1pPr algn="l" defTabSz="457200" rtl="0" eaLnBrk="1" latinLnBrk="0" hangingPunct="1">
        <a:spcBef>
          <a:spcPct val="0"/>
        </a:spcBef>
        <a:buNone/>
        <a:defRPr sz="36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184484814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Tree>
    <p:extLst>
      <p:ext uri="{BB962C8B-B14F-4D97-AF65-F5344CB8AC3E}">
        <p14:creationId xmlns:p14="http://schemas.microsoft.com/office/powerpoint/2010/main" val="1941076515"/>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Tree>
    <p:extLst>
      <p:ext uri="{BB962C8B-B14F-4D97-AF65-F5344CB8AC3E}">
        <p14:creationId xmlns:p14="http://schemas.microsoft.com/office/powerpoint/2010/main" val="4174514676"/>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3.xml"/></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539.xml"/></Relationships>
</file>

<file path=ppt/slides/_rels/slide1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5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9.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39.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539.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539.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53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9.xml"/></Relationships>
</file>

<file path=ppt/slides/_rels/slide2.xml.rels><?xml version="1.0" encoding="UTF-8" standalone="yes"?>
<Relationships xmlns="http://schemas.openxmlformats.org/package/2006/relationships"><Relationship Id="rId3" Type="http://schemas.openxmlformats.org/officeDocument/2006/relationships/hyperlink" Target="mailto:rakesh.nadig@safari.ethz.ch" TargetMode="External"/><Relationship Id="rId2" Type="http://schemas.openxmlformats.org/officeDocument/2006/relationships/hyperlink" Target="mailto:nadigr@student.ethz.ch" TargetMode="External"/><Relationship Id="rId1" Type="http://schemas.openxmlformats.org/officeDocument/2006/relationships/slideLayout" Target="../slideLayouts/slideLayout414.xml"/><Relationship Id="rId6" Type="http://schemas.openxmlformats.org/officeDocument/2006/relationships/image" Target="../media/image14.jpg"/><Relationship Id="rId5" Type="http://schemas.openxmlformats.org/officeDocument/2006/relationships/hyperlink" Target="https://twitter.com/rakeshnadig2404" TargetMode="External"/><Relationship Id="rId4" Type="http://schemas.openxmlformats.org/officeDocument/2006/relationships/hyperlink" Target="https://www.linkedin.com/in/rakeshnadi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39.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539.xml"/><Relationship Id="rId4" Type="http://schemas.openxmlformats.org/officeDocument/2006/relationships/hyperlink" Target="http://github.com/CMU-SAFARI/MQSim"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539.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39.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39.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3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9.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39.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3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9.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39.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539.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9.xml"/></Relationships>
</file>

<file path=ppt/slides/_rels/slide36.xml.rels><?xml version="1.0" encoding="UTF-8" standalone="yes"?>
<Relationships xmlns="http://schemas.openxmlformats.org/package/2006/relationships"><Relationship Id="rId3" Type="http://schemas.openxmlformats.org/officeDocument/2006/relationships/hyperlink" Target="http://github.com/CMU-SAFARI/MQSim" TargetMode="External"/><Relationship Id="rId2" Type="http://schemas.openxmlformats.org/officeDocument/2006/relationships/notesSlide" Target="../notesSlides/notesSlide9.xml"/><Relationship Id="rId1" Type="http://schemas.openxmlformats.org/officeDocument/2006/relationships/slideLayout" Target="../slideLayouts/slideLayout539.xml"/><Relationship Id="rId5" Type="http://schemas.openxmlformats.org/officeDocument/2006/relationships/hyperlink" Target="https://github.com/CMU-SAFARI/MQSim" TargetMode="External"/><Relationship Id="rId4" Type="http://schemas.openxmlformats.org/officeDocument/2006/relationships/image" Target="../media/image15.jpg"/></Relationships>
</file>

<file path=ppt/slides/_rels/slide3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github.com/CMU-SAFARI/MQSim" TargetMode="External"/><Relationship Id="rId1" Type="http://schemas.openxmlformats.org/officeDocument/2006/relationships/slideLayout" Target="../slideLayouts/slideLayout53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40.xml"/></Relationships>
</file>

<file path=ppt/slides/_rels/slide4.xml.rels><?xml version="1.0" encoding="UTF-8" standalone="yes"?>
<Relationships xmlns="http://schemas.openxmlformats.org/package/2006/relationships"><Relationship Id="rId3" Type="http://schemas.openxmlformats.org/officeDocument/2006/relationships/hyperlink" Target="http://github.com/CMU-SAFARI/MQSim" TargetMode="External"/><Relationship Id="rId2" Type="http://schemas.openxmlformats.org/officeDocument/2006/relationships/notesSlide" Target="../notesSlides/notesSlide2.xml"/><Relationship Id="rId1" Type="http://schemas.openxmlformats.org/officeDocument/2006/relationships/slideLayout" Target="../slideLayouts/slideLayout539.xml"/><Relationship Id="rId4" Type="http://schemas.openxmlformats.org/officeDocument/2006/relationships/image" Target="../media/image15.jpg"/></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539.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39.xml"/></Relationships>
</file>

<file path=ppt/slides/_rels/slide4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1.xml"/><Relationship Id="rId1" Type="http://schemas.openxmlformats.org/officeDocument/2006/relationships/slideLayout" Target="../slideLayouts/slideLayout539.xml"/><Relationship Id="rId4" Type="http://schemas.openxmlformats.org/officeDocument/2006/relationships/image" Target="../media/image44.emf"/></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43.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39.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39.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43.xml"/></Relationships>
</file>

<file path=ppt/slides/_rels/slide4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5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39.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3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3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54.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561.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561.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561.xml"/><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561.xml"/><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6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61.xml"/></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53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6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61.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561.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561.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56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61.xml"/></Relationships>
</file>

<file path=ppt/slides/_rels/slide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539.xml"/></Relationships>
</file>

<file path=ppt/slides/_rels/slide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539.xml"/></Relationships>
</file>

<file path=ppt/slides/_rels/slide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5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4"/>
          <p:cNvSpPr>
            <a:spLocks noGrp="1" noChangeArrowheads="1"/>
          </p:cNvSpPr>
          <p:nvPr>
            <p:ph type="ctrTitle"/>
          </p:nvPr>
        </p:nvSpPr>
        <p:spPr>
          <a:xfrm>
            <a:off x="396081" y="764704"/>
            <a:ext cx="8428037" cy="1892300"/>
          </a:xfrm>
        </p:spPr>
        <p:txBody>
          <a:bodyPr/>
          <a:lstStyle/>
          <a:p>
            <a:pPr algn="ctr" eaLnBrk="1" hangingPunct="1"/>
            <a:br>
              <a:rPr lang="en-US" altLang="en-US" dirty="0">
                <a:ea typeface="ＭＳ Ｐゴシック" charset="-128"/>
              </a:rPr>
            </a:br>
            <a:r>
              <a:rPr lang="en-US" altLang="en-US" b="1" dirty="0">
                <a:solidFill>
                  <a:srgbClr val="C00000"/>
                </a:solidFill>
                <a:ea typeface="ＭＳ Ｐゴシック" charset="-128"/>
              </a:rPr>
              <a:t>Computer Architecture</a:t>
            </a:r>
            <a:br>
              <a:rPr lang="en-US" altLang="en-US" b="1" dirty="0">
                <a:solidFill>
                  <a:srgbClr val="C00000"/>
                </a:solidFill>
                <a:ea typeface="ＭＳ Ｐゴシック" charset="-128"/>
              </a:rPr>
            </a:br>
            <a:r>
              <a:rPr lang="en-US" altLang="en-US" sz="4600">
                <a:ea typeface="ＭＳ Ｐゴシック" charset="-128"/>
              </a:rPr>
              <a:t>Lecture 22c: </a:t>
            </a:r>
            <a:r>
              <a:rPr lang="en-US" altLang="en-US" sz="4600" dirty="0" err="1">
                <a:ea typeface="ＭＳ Ｐゴシック" charset="-128"/>
              </a:rPr>
              <a:t>MQSim</a:t>
            </a:r>
            <a:endParaRPr lang="en-US" altLang="en-US" sz="4600" dirty="0">
              <a:ea typeface="ＭＳ Ｐゴシック" charset="-128"/>
            </a:endParaRPr>
          </a:p>
        </p:txBody>
      </p:sp>
      <p:sp>
        <p:nvSpPr>
          <p:cNvPr id="96258" name="Rectangle 5"/>
          <p:cNvSpPr>
            <a:spLocks noGrp="1" noChangeArrowheads="1"/>
          </p:cNvSpPr>
          <p:nvPr>
            <p:ph type="subTitle" idx="1"/>
          </p:nvPr>
        </p:nvSpPr>
        <p:spPr>
          <a:xfrm>
            <a:off x="685800" y="3581400"/>
            <a:ext cx="7848600" cy="2900363"/>
          </a:xfrm>
        </p:spPr>
        <p:txBody>
          <a:bodyPr/>
          <a:lstStyle/>
          <a:p>
            <a:pPr eaLnBrk="1" hangingPunct="1">
              <a:buFont typeface="Wingdings" charset="2"/>
              <a:buNone/>
            </a:pPr>
            <a:endParaRPr lang="en-US" altLang="en-US" i="1" dirty="0">
              <a:ea typeface="ＭＳ Ｐゴシック" charset="-128"/>
            </a:endParaRPr>
          </a:p>
          <a:p>
            <a:pPr eaLnBrk="1" hangingPunct="1"/>
            <a:r>
              <a:rPr lang="en-US" altLang="en-US" dirty="0">
                <a:solidFill>
                  <a:srgbClr val="003399"/>
                </a:solidFill>
                <a:ea typeface="ＭＳ Ｐゴシック" charset="-128"/>
              </a:rPr>
              <a:t>Rakesh </a:t>
            </a:r>
            <a:r>
              <a:rPr lang="en-US" altLang="en-US" dirty="0" err="1">
                <a:solidFill>
                  <a:srgbClr val="003399"/>
                </a:solidFill>
                <a:ea typeface="ＭＳ Ｐゴシック" charset="-128"/>
              </a:rPr>
              <a:t>Nadig</a:t>
            </a:r>
            <a:endParaRPr lang="en-US" altLang="en-US" dirty="0">
              <a:ea typeface="ＭＳ Ｐゴシック" charset="-128"/>
            </a:endParaRPr>
          </a:p>
          <a:p>
            <a:pPr eaLnBrk="1" hangingPunct="1">
              <a:buFont typeface="Wingdings" charset="2"/>
              <a:buNone/>
            </a:pPr>
            <a:r>
              <a:rPr lang="en-US" altLang="en-US" dirty="0">
                <a:solidFill>
                  <a:srgbClr val="003399"/>
                </a:solidFill>
                <a:ea typeface="ＭＳ Ｐゴシック" charset="-128"/>
              </a:rPr>
              <a:t>Prof. Onur Mutlu</a:t>
            </a:r>
          </a:p>
          <a:p>
            <a:pPr eaLnBrk="1" hangingPunct="1"/>
            <a:r>
              <a:rPr lang="en-US" altLang="en-US" dirty="0">
                <a:ea typeface="ＭＳ Ｐゴシック" charset="-128"/>
              </a:rPr>
              <a:t>ETH Zürich</a:t>
            </a:r>
          </a:p>
          <a:p>
            <a:pPr eaLnBrk="1" hangingPunct="1">
              <a:buFont typeface="Wingdings" charset="2"/>
              <a:buNone/>
            </a:pPr>
            <a:r>
              <a:rPr lang="en-US" altLang="en-US" dirty="0">
                <a:ea typeface="ＭＳ Ｐゴシック" charset="-128"/>
              </a:rPr>
              <a:t>Fall 2023</a:t>
            </a:r>
          </a:p>
          <a:p>
            <a:pPr eaLnBrk="1" hangingPunct="1">
              <a:buFont typeface="Wingdings" charset="2"/>
              <a:buNone/>
            </a:pPr>
            <a:r>
              <a:rPr lang="en-US" altLang="en-US" dirty="0">
                <a:ea typeface="ＭＳ Ｐゴシック" charset="-128"/>
              </a:rPr>
              <a:t>8 December 2023</a:t>
            </a:r>
          </a:p>
          <a:p>
            <a:pPr eaLnBrk="1" hangingPunct="1">
              <a:buFont typeface="Wingdings" charset="2"/>
              <a:buNone/>
            </a:pPr>
            <a:endParaRPr lang="en-US" altLang="en-US" dirty="0">
              <a:ea typeface="ＭＳ Ｐゴシック" charset="-128"/>
            </a:endParaRPr>
          </a:p>
          <a:p>
            <a:pPr eaLnBrk="1" hangingPunct="1">
              <a:buFont typeface="Wingdings" charset="2"/>
              <a:buNone/>
            </a:pPr>
            <a:endParaRPr lang="en-US" altLang="en-US" dirty="0">
              <a:ea typeface="ＭＳ Ｐゴシック" charset="-128"/>
            </a:endParaRPr>
          </a:p>
          <a:p>
            <a:pPr eaLnBrk="1" hangingPunct="1">
              <a:buFont typeface="Wingdings" charset="2"/>
              <a:buNone/>
            </a:pPr>
            <a:endParaRPr lang="en-US" altLang="en-US" dirty="0">
              <a:ea typeface="ＭＳ Ｐゴシック" charset="-128"/>
            </a:endParaRPr>
          </a:p>
        </p:txBody>
      </p:sp>
      <p:sp>
        <p:nvSpPr>
          <p:cNvPr id="4" name="Slide Number Placeholder 3">
            <a:extLst>
              <a:ext uri="{FF2B5EF4-FFF2-40B4-BE49-F238E27FC236}">
                <a16:creationId xmlns:a16="http://schemas.microsoft.com/office/drawing/2014/main" id="{BFACEA1A-BF43-3ABA-9183-1B0D7FC9544F}"/>
              </a:ext>
            </a:extLst>
          </p:cNvPr>
          <p:cNvSpPr>
            <a:spLocks noGrp="1"/>
          </p:cNvSpPr>
          <p:nvPr>
            <p:ph type="sldNum" sz="quarter" idx="12"/>
          </p:nvPr>
        </p:nvSpPr>
        <p:spPr/>
        <p:txBody>
          <a:bodyPr/>
          <a:lstStyle/>
          <a:p>
            <a:pPr>
              <a:defRPr/>
            </a:pPr>
            <a:fld id="{1F06B77A-E106-6F45-A98B-32502AD6FD6C}" type="slidenum">
              <a:rPr lang="en-US" altLang="en-US" smtClean="0"/>
              <a:pPr>
                <a:defRPr/>
              </a:pPr>
              <a:t>1</a:t>
            </a:fld>
            <a:endParaRPr lang="en-US" altLang="en-US"/>
          </a:p>
        </p:txBody>
      </p:sp>
    </p:spTree>
    <p:extLst>
      <p:ext uri="{BB962C8B-B14F-4D97-AF65-F5344CB8AC3E}">
        <p14:creationId xmlns:p14="http://schemas.microsoft.com/office/powerpoint/2010/main" val="329938502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FTL: Managing the SSD’s Resources</a:t>
            </a:r>
          </a:p>
        </p:txBody>
      </p:sp>
      <p:sp>
        <p:nvSpPr>
          <p:cNvPr id="3" name="Content Placeholder 2"/>
          <p:cNvSpPr>
            <a:spLocks noGrp="1"/>
          </p:cNvSpPr>
          <p:nvPr>
            <p:ph idx="1"/>
          </p:nvPr>
        </p:nvSpPr>
        <p:spPr/>
        <p:txBody>
          <a:bodyPr/>
          <a:lstStyle/>
          <a:p>
            <a:r>
              <a:rPr lang="en-US" dirty="0"/>
              <a:t>Flash writes can take place only to pages that are erased </a:t>
            </a:r>
          </a:p>
          <a:p>
            <a:pPr lvl="1"/>
            <a:r>
              <a:rPr lang="en-US" dirty="0"/>
              <a:t>Perform </a:t>
            </a:r>
            <a:r>
              <a:rPr lang="en-US" b="1" dirty="0">
                <a:solidFill>
                  <a:schemeClr val="accent5">
                    <a:lumMod val="75000"/>
                  </a:schemeClr>
                </a:solidFill>
              </a:rPr>
              <a:t>out-of-place updates</a:t>
            </a:r>
            <a:r>
              <a:rPr lang="en-US" dirty="0"/>
              <a:t> (i.e., write data to a different, free page), </a:t>
            </a:r>
            <a:br>
              <a:rPr lang="en-US" dirty="0"/>
            </a:br>
            <a:r>
              <a:rPr lang="en-US" dirty="0"/>
              <a:t>mark </a:t>
            </a:r>
            <a:r>
              <a:rPr lang="en-US" b="1" dirty="0">
                <a:solidFill>
                  <a:schemeClr val="accent5">
                    <a:lumMod val="75000"/>
                  </a:schemeClr>
                </a:solidFill>
              </a:rPr>
              <a:t>old page as invalid</a:t>
            </a:r>
            <a:endParaRPr lang="en-US" dirty="0"/>
          </a:p>
          <a:p>
            <a:pPr lvl="1"/>
            <a:r>
              <a:rPr lang="en-US" b="1" dirty="0">
                <a:solidFill>
                  <a:schemeClr val="accent2"/>
                </a:solidFill>
              </a:rPr>
              <a:t>Update logical-to-physical mapping</a:t>
            </a:r>
            <a:r>
              <a:rPr lang="en-US" b="1" dirty="0">
                <a:solidFill>
                  <a:schemeClr val="accent5">
                    <a:lumMod val="75000"/>
                  </a:schemeClr>
                </a:solidFill>
              </a:rPr>
              <a:t> </a:t>
            </a:r>
            <a:r>
              <a:rPr lang="en-US" dirty="0"/>
              <a:t>(makes use of </a:t>
            </a:r>
            <a:r>
              <a:rPr lang="en-US" b="1" i="1" dirty="0">
                <a:solidFill>
                  <a:schemeClr val="accent2"/>
                </a:solidFill>
              </a:rPr>
              <a:t>cached mapping table</a:t>
            </a:r>
            <a:r>
              <a:rPr lang="en-US" dirty="0"/>
              <a:t>)</a:t>
            </a:r>
          </a:p>
          <a:p>
            <a:pPr lvl="1"/>
            <a:r>
              <a:rPr lang="en-US" dirty="0"/>
              <a:t>Some time later: </a:t>
            </a:r>
            <a:r>
              <a:rPr lang="en-US" b="1" dirty="0">
                <a:solidFill>
                  <a:schemeClr val="accent5">
                    <a:lumMod val="75000"/>
                  </a:schemeClr>
                </a:solidFill>
              </a:rPr>
              <a:t>garbage collection</a:t>
            </a:r>
            <a:r>
              <a:rPr lang="en-US" dirty="0"/>
              <a:t> reclaims invalid physical pages </a:t>
            </a:r>
            <a:br>
              <a:rPr lang="en-US" dirty="0"/>
            </a:br>
            <a:r>
              <a:rPr lang="en-US" i="1" dirty="0"/>
              <a:t>off the critical path of latency</a:t>
            </a:r>
          </a:p>
        </p:txBody>
      </p:sp>
      <p:pic>
        <p:nvPicPr>
          <p:cNvPr id="5" name="Picture 4">
            <a:extLst>
              <a:ext uri="{FF2B5EF4-FFF2-40B4-BE49-F238E27FC236}">
                <a16:creationId xmlns:a16="http://schemas.microsoft.com/office/drawing/2014/main" id="{F5669F84-AF2F-4108-986F-34013E7E2B0D}"/>
              </a:ext>
            </a:extLst>
          </p:cNvPr>
          <p:cNvPicPr>
            <a:picLocks noChangeAspect="1"/>
          </p:cNvPicPr>
          <p:nvPr/>
        </p:nvPicPr>
        <p:blipFill>
          <a:blip r:embed="rId2"/>
          <a:stretch>
            <a:fillRect/>
          </a:stretch>
        </p:blipFill>
        <p:spPr>
          <a:xfrm>
            <a:off x="114396" y="3762996"/>
            <a:ext cx="8792249" cy="2618331"/>
          </a:xfrm>
          <a:prstGeom prst="rect">
            <a:avLst/>
          </a:prstGeom>
        </p:spPr>
      </p:pic>
      <p:pic>
        <p:nvPicPr>
          <p:cNvPr id="6" name="Picture 5">
            <a:extLst>
              <a:ext uri="{FF2B5EF4-FFF2-40B4-BE49-F238E27FC236}">
                <a16:creationId xmlns:a16="http://schemas.microsoft.com/office/drawing/2014/main" id="{21B8B0DB-4C80-4E2A-98F4-72795123D8D6}"/>
              </a:ext>
            </a:extLst>
          </p:cNvPr>
          <p:cNvPicPr>
            <a:picLocks noChangeAspect="1"/>
          </p:cNvPicPr>
          <p:nvPr/>
        </p:nvPicPr>
        <p:blipFill>
          <a:blip r:embed="rId3"/>
          <a:stretch>
            <a:fillRect/>
          </a:stretch>
        </p:blipFill>
        <p:spPr>
          <a:xfrm>
            <a:off x="111408" y="3762996"/>
            <a:ext cx="8792249" cy="2618331"/>
          </a:xfrm>
          <a:prstGeom prst="rect">
            <a:avLst/>
          </a:prstGeom>
        </p:spPr>
      </p:pic>
      <p:sp>
        <p:nvSpPr>
          <p:cNvPr id="7" name="Rectangle 6"/>
          <p:cNvSpPr/>
          <p:nvPr/>
        </p:nvSpPr>
        <p:spPr>
          <a:xfrm>
            <a:off x="321291" y="4343400"/>
            <a:ext cx="293001" cy="1371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6E643E9-8232-44D4-8A76-E691A7C80D3B}" type="slidenum">
              <a:rPr kumimoji="0" lang="en-US" altLang="en-US" sz="1200" b="0" i="0" u="none" strike="noStrike" kern="1200" cap="none" spc="0" normalizeH="0" baseline="0" noProof="0" smtClean="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dirty="0">
              <a:ln>
                <a:noFill/>
              </a:ln>
              <a:solidFill>
                <a:prstClr val="black">
                  <a:lumMod val="65000"/>
                  <a:lumOff val="35000"/>
                </a:prstClr>
              </a:solidFill>
              <a:effectLst/>
              <a:uLnTx/>
              <a:uFillTx/>
              <a:latin typeface="Whitney-Medium" panose="02000603040000020004" pitchFamily="2" charset="0"/>
              <a:cs typeface="Arial" panose="020B0604020202020204" pitchFamily="34" charset="0"/>
            </a:endParaRPr>
          </a:p>
        </p:txBody>
      </p:sp>
    </p:spTree>
    <p:extLst>
      <p:ext uri="{BB962C8B-B14F-4D97-AF65-F5344CB8AC3E}">
        <p14:creationId xmlns:p14="http://schemas.microsoft.com/office/powerpoint/2010/main" val="801278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FTL: Managing the SSD’s Resources</a:t>
            </a:r>
          </a:p>
        </p:txBody>
      </p:sp>
      <p:sp>
        <p:nvSpPr>
          <p:cNvPr id="3" name="Content Placeholder 2"/>
          <p:cNvSpPr>
            <a:spLocks noGrp="1"/>
          </p:cNvSpPr>
          <p:nvPr>
            <p:ph idx="1"/>
          </p:nvPr>
        </p:nvSpPr>
        <p:spPr/>
        <p:txBody>
          <a:bodyPr/>
          <a:lstStyle/>
          <a:p>
            <a:r>
              <a:rPr lang="en-US" dirty="0"/>
              <a:t>Flash writes can take place only to pages that are erased </a:t>
            </a:r>
          </a:p>
          <a:p>
            <a:pPr lvl="1"/>
            <a:r>
              <a:rPr lang="en-US" dirty="0"/>
              <a:t>Perform </a:t>
            </a:r>
            <a:r>
              <a:rPr lang="en-US" b="1" dirty="0">
                <a:solidFill>
                  <a:schemeClr val="accent5">
                    <a:lumMod val="75000"/>
                  </a:schemeClr>
                </a:solidFill>
              </a:rPr>
              <a:t>out-of-place updates</a:t>
            </a:r>
            <a:r>
              <a:rPr lang="en-US" dirty="0"/>
              <a:t> (i.e., write data to a different, free page), </a:t>
            </a:r>
            <a:br>
              <a:rPr lang="en-US" dirty="0"/>
            </a:br>
            <a:r>
              <a:rPr lang="en-US" dirty="0"/>
              <a:t>mark </a:t>
            </a:r>
            <a:r>
              <a:rPr lang="en-US" b="1" dirty="0">
                <a:solidFill>
                  <a:schemeClr val="accent5">
                    <a:lumMod val="75000"/>
                  </a:schemeClr>
                </a:solidFill>
              </a:rPr>
              <a:t>old page as invalid</a:t>
            </a:r>
            <a:endParaRPr lang="en-US" dirty="0"/>
          </a:p>
          <a:p>
            <a:pPr lvl="1"/>
            <a:r>
              <a:rPr lang="en-US" b="1" dirty="0">
                <a:solidFill>
                  <a:schemeClr val="accent2"/>
                </a:solidFill>
              </a:rPr>
              <a:t>Update logical-to-physical mapping</a:t>
            </a:r>
            <a:r>
              <a:rPr lang="en-US" b="1" dirty="0">
                <a:solidFill>
                  <a:schemeClr val="accent5">
                    <a:lumMod val="75000"/>
                  </a:schemeClr>
                </a:solidFill>
              </a:rPr>
              <a:t> </a:t>
            </a:r>
            <a:r>
              <a:rPr lang="en-US" dirty="0"/>
              <a:t>(makes use of </a:t>
            </a:r>
            <a:r>
              <a:rPr lang="en-US" b="1" i="1" dirty="0">
                <a:solidFill>
                  <a:schemeClr val="accent2"/>
                </a:solidFill>
              </a:rPr>
              <a:t>cached mapping table</a:t>
            </a:r>
            <a:r>
              <a:rPr lang="en-US" dirty="0"/>
              <a:t>)</a:t>
            </a:r>
          </a:p>
          <a:p>
            <a:pPr lvl="1"/>
            <a:r>
              <a:rPr lang="en-US" dirty="0"/>
              <a:t>Some time later: </a:t>
            </a:r>
            <a:r>
              <a:rPr lang="en-US" b="1" dirty="0">
                <a:solidFill>
                  <a:schemeClr val="accent5">
                    <a:lumMod val="75000"/>
                  </a:schemeClr>
                </a:solidFill>
              </a:rPr>
              <a:t>garbage collection</a:t>
            </a:r>
            <a:r>
              <a:rPr lang="en-US" dirty="0"/>
              <a:t> reclaims invalid physical pages </a:t>
            </a:r>
            <a:br>
              <a:rPr lang="en-US" dirty="0"/>
            </a:br>
            <a:r>
              <a:rPr lang="en-US" i="1" dirty="0"/>
              <a:t>off the critical path of latency</a:t>
            </a:r>
          </a:p>
          <a:p>
            <a:r>
              <a:rPr lang="en-US" dirty="0">
                <a:solidFill>
                  <a:schemeClr val="accent6">
                    <a:lumMod val="75000"/>
                  </a:schemeClr>
                </a:solidFill>
                <a:latin typeface="Adobe Garamond Pro Bold" panose="02020702060506020403" pitchFamily="18" charset="0"/>
              </a:rPr>
              <a:t>Write cache</a:t>
            </a:r>
            <a:r>
              <a:rPr lang="en-US" dirty="0"/>
              <a:t>: decreases resource contention, reduces latency</a:t>
            </a:r>
          </a:p>
        </p:txBody>
      </p:sp>
      <p:pic>
        <p:nvPicPr>
          <p:cNvPr id="9" name="Picture 8">
            <a:extLst>
              <a:ext uri="{FF2B5EF4-FFF2-40B4-BE49-F238E27FC236}">
                <a16:creationId xmlns:a16="http://schemas.microsoft.com/office/drawing/2014/main" id="{F203CC36-2267-4F9D-87D3-648FF7411907}"/>
              </a:ext>
            </a:extLst>
          </p:cNvPr>
          <p:cNvPicPr>
            <a:picLocks noChangeAspect="1"/>
          </p:cNvPicPr>
          <p:nvPr/>
        </p:nvPicPr>
        <p:blipFill>
          <a:blip r:embed="rId2"/>
          <a:stretch>
            <a:fillRect/>
          </a:stretch>
        </p:blipFill>
        <p:spPr>
          <a:xfrm>
            <a:off x="114396" y="3762996"/>
            <a:ext cx="8792249" cy="2618331"/>
          </a:xfrm>
          <a:prstGeom prst="rect">
            <a:avLst/>
          </a:prstGeom>
        </p:spPr>
      </p:pic>
      <p:sp>
        <p:nvSpPr>
          <p:cNvPr id="7" name="Rectangle 6"/>
          <p:cNvSpPr/>
          <p:nvPr/>
        </p:nvSpPr>
        <p:spPr>
          <a:xfrm>
            <a:off x="321291" y="4343400"/>
            <a:ext cx="293001" cy="1371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Slide Number Placeholder 4">
            <a:extLst>
              <a:ext uri="{FF2B5EF4-FFF2-40B4-BE49-F238E27FC236}">
                <a16:creationId xmlns:a16="http://schemas.microsoft.com/office/drawing/2014/main" id="{B95E17C7-8736-E31A-149F-01018073B13F}"/>
              </a:ext>
            </a:extLst>
          </p:cNvPr>
          <p:cNvSpPr>
            <a:spLocks noGrp="1"/>
          </p:cNvSpPr>
          <p:nvPr>
            <p:ph type="sldNum" sz="quarter" idx="11"/>
          </p:nvPr>
        </p:nvSpPr>
        <p:spPr/>
        <p:txBody>
          <a:bodyPr/>
          <a:lstStyle/>
          <a:p>
            <a:fld id="{56E643E9-8232-44D4-8A76-E691A7C80D3B}" type="slidenum">
              <a:rPr lang="en-US" altLang="en-US" smtClean="0"/>
              <a:pPr/>
              <a:t>11</a:t>
            </a:fld>
            <a:r>
              <a:rPr lang="en-US" altLang="en-US"/>
              <a:t> </a:t>
            </a:r>
            <a:endParaRPr lang="en-US" altLang="en-US" dirty="0"/>
          </a:p>
        </p:txBody>
      </p:sp>
    </p:spTree>
    <p:extLst>
      <p:ext uri="{BB962C8B-B14F-4D97-AF65-F5344CB8AC3E}">
        <p14:creationId xmlns:p14="http://schemas.microsoft.com/office/powerpoint/2010/main" val="41262714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endParaRPr lang="en-US" dirty="0"/>
          </a:p>
        </p:txBody>
      </p:sp>
      <p:sp>
        <p:nvSpPr>
          <p:cNvPr id="3" name="Content Placeholder 2"/>
          <p:cNvSpPr>
            <a:spLocks noGrp="1"/>
          </p:cNvSpPr>
          <p:nvPr>
            <p:ph idx="1"/>
          </p:nvPr>
        </p:nvSpPr>
        <p:spPr/>
        <p:txBody>
          <a:bodyPr/>
          <a:lstStyle/>
          <a:p>
            <a:r>
              <a:rPr lang="en-US" b="0" dirty="0">
                <a:solidFill>
                  <a:srgbClr val="696969"/>
                </a:solidFill>
              </a:rPr>
              <a:t>Executive Summary</a:t>
            </a:r>
          </a:p>
          <a:p>
            <a:r>
              <a:rPr lang="en-US" b="0" dirty="0">
                <a:solidFill>
                  <a:srgbClr val="696969"/>
                </a:solidFill>
              </a:rPr>
              <a:t>Looking Inside a Modern SSD</a:t>
            </a:r>
          </a:p>
          <a:p>
            <a:r>
              <a:rPr lang="en-US" dirty="0">
                <a:solidFill>
                  <a:srgbClr val="C00000"/>
                </a:solidFill>
                <a:latin typeface="Adobe Garamond Pro Bold" panose="02020702060506020403" pitchFamily="18" charset="0"/>
              </a:rPr>
              <a:t>Challenges of Modeling Modern Multi-Queue SSDs</a:t>
            </a:r>
          </a:p>
          <a:p>
            <a:r>
              <a:rPr lang="en-US" b="0" dirty="0" err="1">
                <a:solidFill>
                  <a:srgbClr val="696969"/>
                </a:solidFill>
              </a:rPr>
              <a:t>MQSim</a:t>
            </a:r>
            <a:r>
              <a:rPr lang="en-US" b="0" dirty="0">
                <a:solidFill>
                  <a:srgbClr val="696969"/>
                </a:solidFill>
              </a:rPr>
              <a:t>: A New Simulator for Modern SSDs</a:t>
            </a:r>
          </a:p>
          <a:p>
            <a:r>
              <a:rPr lang="en-US" b="0" dirty="0">
                <a:solidFill>
                  <a:srgbClr val="696969"/>
                </a:solidFill>
              </a:rPr>
              <a:t>Evaluating </a:t>
            </a:r>
            <a:r>
              <a:rPr lang="en-US" b="0" dirty="0" err="1">
                <a:solidFill>
                  <a:srgbClr val="696969"/>
                </a:solidFill>
              </a:rPr>
              <a:t>MQSim</a:t>
            </a:r>
            <a:r>
              <a:rPr lang="en-US" b="0" dirty="0">
                <a:solidFill>
                  <a:srgbClr val="696969"/>
                </a:solidFill>
              </a:rPr>
              <a:t> Accuracy</a:t>
            </a:r>
          </a:p>
          <a:p>
            <a:r>
              <a:rPr lang="en-US" b="0" dirty="0">
                <a:solidFill>
                  <a:srgbClr val="696969"/>
                </a:solidFill>
              </a:rPr>
              <a:t>Research Directions Enabled by </a:t>
            </a:r>
            <a:r>
              <a:rPr lang="en-US" b="0" dirty="0" err="1">
                <a:solidFill>
                  <a:srgbClr val="696969"/>
                </a:solidFill>
              </a:rPr>
              <a:t>MQSim</a:t>
            </a:r>
            <a:endParaRPr lang="en-US" b="0" dirty="0">
              <a:solidFill>
                <a:srgbClr val="696969"/>
              </a:solidFill>
            </a:endParaRPr>
          </a:p>
          <a:p>
            <a:r>
              <a:rPr lang="en-US" b="0" dirty="0">
                <a:solidFill>
                  <a:srgbClr val="696969"/>
                </a:solidFill>
              </a:rPr>
              <a:t>Conclusion</a:t>
            </a:r>
          </a:p>
          <a:p>
            <a:endParaRPr lang="en-US" dirty="0"/>
          </a:p>
          <a:p>
            <a:endParaRPr lang="en-US" dirty="0"/>
          </a:p>
        </p:txBody>
      </p:sp>
      <p:sp>
        <p:nvSpPr>
          <p:cNvPr id="4" name="Slide Number Placeholder 3">
            <a:extLst>
              <a:ext uri="{FF2B5EF4-FFF2-40B4-BE49-F238E27FC236}">
                <a16:creationId xmlns:a16="http://schemas.microsoft.com/office/drawing/2014/main" id="{11B2D3C1-F7E9-A74D-CA7E-010994D99BF4}"/>
              </a:ext>
            </a:extLst>
          </p:cNvPr>
          <p:cNvSpPr>
            <a:spLocks noGrp="1"/>
          </p:cNvSpPr>
          <p:nvPr>
            <p:ph type="sldNum" sz="quarter" idx="11"/>
          </p:nvPr>
        </p:nvSpPr>
        <p:spPr/>
        <p:txBody>
          <a:bodyPr/>
          <a:lstStyle/>
          <a:p>
            <a:fld id="{56E643E9-8232-44D4-8A76-E691A7C80D3B}" type="slidenum">
              <a:rPr lang="en-US" altLang="en-US" smtClean="0"/>
              <a:pPr/>
              <a:t>12</a:t>
            </a:fld>
            <a:r>
              <a:rPr lang="en-US" altLang="en-US"/>
              <a:t> </a:t>
            </a:r>
            <a:endParaRPr lang="en-US" altLang="en-US" dirty="0"/>
          </a:p>
        </p:txBody>
      </p:sp>
    </p:spTree>
    <p:extLst>
      <p:ext uri="{BB962C8B-B14F-4D97-AF65-F5344CB8AC3E}">
        <p14:creationId xmlns:p14="http://schemas.microsoft.com/office/powerpoint/2010/main" val="25338284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Well Do Simulators Model Modern SSDs?</a:t>
            </a:r>
          </a:p>
        </p:txBody>
      </p:sp>
      <p:sp>
        <p:nvSpPr>
          <p:cNvPr id="3" name="Content Placeholder 2"/>
          <p:cNvSpPr>
            <a:spLocks noGrp="1"/>
          </p:cNvSpPr>
          <p:nvPr>
            <p:ph idx="1"/>
          </p:nvPr>
        </p:nvSpPr>
        <p:spPr/>
        <p:txBody>
          <a:bodyPr/>
          <a:lstStyle/>
          <a:p>
            <a:r>
              <a:rPr lang="en-US" dirty="0"/>
              <a:t>State-of-the-art simulators designed for </a:t>
            </a:r>
            <a:r>
              <a:rPr lang="en-US" i="1" dirty="0">
                <a:solidFill>
                  <a:srgbClr val="B31B1B"/>
                </a:solidFill>
                <a:latin typeface="Adobe Garamond Pro Bold" panose="02020702060506020403" pitchFamily="18" charset="0"/>
              </a:rPr>
              <a:t>conventional</a:t>
            </a:r>
            <a:r>
              <a:rPr lang="en-US" dirty="0"/>
              <a:t> SSDs</a:t>
            </a:r>
          </a:p>
          <a:p>
            <a:r>
              <a:rPr lang="en-US" dirty="0"/>
              <a:t>We compare the performance of several simulators to</a:t>
            </a:r>
            <a:br>
              <a:rPr lang="en-US" dirty="0"/>
            </a:br>
            <a:r>
              <a:rPr lang="en-US" dirty="0"/>
              <a:t>four real modern </a:t>
            </a:r>
            <a:r>
              <a:rPr lang="en-US" i="1" dirty="0">
                <a:solidFill>
                  <a:schemeClr val="accent5">
                    <a:lumMod val="75000"/>
                  </a:schemeClr>
                </a:solidFill>
                <a:latin typeface="Adobe Garamond Pro Bold" panose="02020702060506020403" pitchFamily="18" charset="0"/>
              </a:rPr>
              <a:t>multi-queue SSDs</a:t>
            </a:r>
            <a:r>
              <a:rPr lang="en-US" dirty="0">
                <a:solidFill>
                  <a:schemeClr val="accent5">
                    <a:lumMod val="75000"/>
                  </a:schemeClr>
                </a:solidFill>
                <a:latin typeface="Adobe Garamond Pro Bold" panose="02020702060506020403" pitchFamily="18" charset="0"/>
              </a:rPr>
              <a:t> (MQ-SSDs)</a:t>
            </a:r>
          </a:p>
          <a:p>
            <a:endParaRPr lang="en-US" dirty="0"/>
          </a:p>
          <a:p>
            <a:endParaRPr lang="en-US" dirty="0"/>
          </a:p>
          <a:p>
            <a:endParaRPr lang="en-US" dirty="0"/>
          </a:p>
          <a:p>
            <a:endParaRPr lang="en-US" dirty="0"/>
          </a:p>
          <a:p>
            <a:pPr>
              <a:spcAft>
                <a:spcPts val="0"/>
              </a:spcAft>
            </a:pPr>
            <a:endParaRPr lang="en-US" dirty="0"/>
          </a:p>
          <a:p>
            <a:pPr marL="0" indent="0" algn="ctr">
              <a:spcBef>
                <a:spcPts val="1200"/>
              </a:spcBef>
              <a:spcAft>
                <a:spcPts val="1200"/>
              </a:spcAft>
              <a:buNone/>
            </a:pPr>
            <a:endParaRPr lang="en-US" i="1" dirty="0">
              <a:solidFill>
                <a:schemeClr val="accent5">
                  <a:lumMod val="75000"/>
                </a:schemeClr>
              </a:solidFill>
              <a:latin typeface="Adobe Garamond Pro Bold" panose="02020702060506020403" pitchFamily="18" charset="0"/>
            </a:endParaRPr>
          </a:p>
          <a:p>
            <a:r>
              <a:rPr lang="en-US" dirty="0">
                <a:solidFill>
                  <a:srgbClr val="B31B1B"/>
                </a:solidFill>
                <a:latin typeface="Adobe Garamond Pro Bold" panose="02020702060506020403" pitchFamily="18" charset="0"/>
              </a:rPr>
              <a:t>Major features missing</a:t>
            </a:r>
            <a:r>
              <a:rPr lang="en-US" dirty="0"/>
              <a:t> in most existing simulators</a:t>
            </a:r>
          </a:p>
          <a:p>
            <a:pPr lvl="1"/>
            <a:r>
              <a:rPr lang="en-US" b="1" dirty="0">
                <a:solidFill>
                  <a:srgbClr val="B31B1B"/>
                </a:solidFill>
              </a:rPr>
              <a:t>Multi-queue protocols</a:t>
            </a:r>
            <a:r>
              <a:rPr lang="en-US" dirty="0"/>
              <a:t> (e.g., </a:t>
            </a:r>
            <a:r>
              <a:rPr lang="en-US" dirty="0" err="1"/>
              <a:t>NVMe</a:t>
            </a:r>
            <a:r>
              <a:rPr lang="en-US" dirty="0"/>
              <a:t>)</a:t>
            </a:r>
          </a:p>
          <a:p>
            <a:pPr lvl="1"/>
            <a:r>
              <a:rPr lang="en-US" dirty="0"/>
              <a:t>Efficient, high-performance model of </a:t>
            </a:r>
            <a:r>
              <a:rPr lang="en-US" b="1" dirty="0">
                <a:solidFill>
                  <a:srgbClr val="B31B1B"/>
                </a:solidFill>
              </a:rPr>
              <a:t>steady-state behavior</a:t>
            </a:r>
          </a:p>
          <a:p>
            <a:pPr lvl="1"/>
            <a:r>
              <a:rPr lang="en-US" dirty="0"/>
              <a:t>Full model of </a:t>
            </a:r>
            <a:r>
              <a:rPr lang="en-US" b="1" dirty="0">
                <a:solidFill>
                  <a:srgbClr val="B31B1B"/>
                </a:solidFill>
              </a:rPr>
              <a:t>end-to-end request latency</a:t>
            </a:r>
          </a:p>
          <a:p>
            <a:pPr lvl="1"/>
            <a:endParaRPr lang="en-US" dirty="0"/>
          </a:p>
        </p:txBody>
      </p:sp>
      <p:graphicFrame>
        <p:nvGraphicFramePr>
          <p:cNvPr id="5" name="Table 4"/>
          <p:cNvGraphicFramePr>
            <a:graphicFrameLocks noGrp="1"/>
          </p:cNvGraphicFramePr>
          <p:nvPr/>
        </p:nvGraphicFramePr>
        <p:xfrm>
          <a:off x="838200" y="2189430"/>
          <a:ext cx="7467600" cy="2234920"/>
        </p:xfrm>
        <a:graphic>
          <a:graphicData uri="http://schemas.openxmlformats.org/drawingml/2006/table">
            <a:tbl>
              <a:tblPr firstRow="1" bandRow="1">
                <a:tableStyleId>{073A0DAA-6AF3-43AB-8588-CEC1D06C72B9}</a:tableStyleId>
              </a:tblPr>
              <a:tblGrid>
                <a:gridCol w="1633760">
                  <a:extLst>
                    <a:ext uri="{9D8B030D-6E8A-4147-A177-3AD203B41FA5}">
                      <a16:colId xmlns:a16="http://schemas.microsoft.com/office/drawing/2014/main" val="824942678"/>
                    </a:ext>
                  </a:extLst>
                </a:gridCol>
                <a:gridCol w="1458460">
                  <a:extLst>
                    <a:ext uri="{9D8B030D-6E8A-4147-A177-3AD203B41FA5}">
                      <a16:colId xmlns:a16="http://schemas.microsoft.com/office/drawing/2014/main" val="979897575"/>
                    </a:ext>
                  </a:extLst>
                </a:gridCol>
                <a:gridCol w="1458460">
                  <a:extLst>
                    <a:ext uri="{9D8B030D-6E8A-4147-A177-3AD203B41FA5}">
                      <a16:colId xmlns:a16="http://schemas.microsoft.com/office/drawing/2014/main" val="3957964192"/>
                    </a:ext>
                  </a:extLst>
                </a:gridCol>
                <a:gridCol w="1458460">
                  <a:extLst>
                    <a:ext uri="{9D8B030D-6E8A-4147-A177-3AD203B41FA5}">
                      <a16:colId xmlns:a16="http://schemas.microsoft.com/office/drawing/2014/main" val="1704994285"/>
                    </a:ext>
                  </a:extLst>
                </a:gridCol>
                <a:gridCol w="1458460">
                  <a:extLst>
                    <a:ext uri="{9D8B030D-6E8A-4147-A177-3AD203B41FA5}">
                      <a16:colId xmlns:a16="http://schemas.microsoft.com/office/drawing/2014/main" val="3089497471"/>
                    </a:ext>
                  </a:extLst>
                </a:gridCol>
              </a:tblGrid>
              <a:tr h="284621">
                <a:tc rowSpan="2">
                  <a:txBody>
                    <a:bodyPr/>
                    <a:lstStyle/>
                    <a:p>
                      <a:pPr algn="ctr"/>
                      <a:r>
                        <a:rPr lang="en-US" sz="2000" dirty="0">
                          <a:latin typeface="Adobe Garamond Pro Bold" panose="02020702060506020403" pitchFamily="18" charset="0"/>
                        </a:rPr>
                        <a:t>Simulator</a:t>
                      </a:r>
                    </a:p>
                  </a:txBody>
                  <a:tcPr marL="68580" marR="68580" marT="34290" marB="34290" anchor="ctr">
                    <a:lnR w="12700" cap="flat" cmpd="sng" algn="ctr">
                      <a:solidFill>
                        <a:schemeClr val="bg1"/>
                      </a:solidFill>
                      <a:prstDash val="solid"/>
                      <a:round/>
                      <a:headEnd type="none" w="med" len="med"/>
                      <a:tailEnd type="none" w="med" len="med"/>
                    </a:lnR>
                    <a:solidFill>
                      <a:srgbClr val="404040"/>
                    </a:solidFill>
                  </a:tcPr>
                </a:tc>
                <a:tc gridSpan="4">
                  <a:txBody>
                    <a:bodyPr/>
                    <a:lstStyle/>
                    <a:p>
                      <a:pPr algn="ctr"/>
                      <a:r>
                        <a:rPr lang="en-US" sz="2000" dirty="0">
                          <a:latin typeface="Adobe Garamond Pro Bold" panose="02020702060506020403" pitchFamily="18" charset="0"/>
                        </a:rPr>
                        <a:t>Error Rate</a:t>
                      </a:r>
                      <a:r>
                        <a:rPr lang="en-US" sz="2000" baseline="0" dirty="0">
                          <a:latin typeface="Adobe Garamond Pro Bold" panose="02020702060506020403" pitchFamily="18" charset="0"/>
                        </a:rPr>
                        <a:t> vs. Real MQ-SSDs</a:t>
                      </a:r>
                      <a:endParaRPr lang="en-US" sz="2000" dirty="0">
                        <a:latin typeface="Adobe Garamond Pro Bold" panose="02020702060506020403" pitchFamily="18" charset="0"/>
                      </a:endParaRPr>
                    </a:p>
                  </a:txBody>
                  <a:tcPr marL="68580" marR="68580" marT="34290" marB="34290">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rgbClr val="404040"/>
                    </a:solidFill>
                  </a:tcPr>
                </a:tc>
                <a:tc hMerge="1">
                  <a:txBody>
                    <a:bodyPr/>
                    <a:lstStyle/>
                    <a:p>
                      <a:pPr algn="ctr"/>
                      <a:endParaRPr lang="en-US" sz="1500" dirty="0">
                        <a:latin typeface="Adobe Garamond Pro Bold" panose="02020702060506020403" pitchFamily="18" charset="0"/>
                      </a:endParaRPr>
                    </a:p>
                  </a:txBody>
                  <a:tcPr marL="68580" marR="68580" marT="3429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ctr"/>
                      <a:endParaRPr lang="en-US" sz="1500" dirty="0">
                        <a:latin typeface="Adobe Garamond Pro Bold" panose="02020702060506020403" pitchFamily="18" charset="0"/>
                      </a:endParaRPr>
                    </a:p>
                  </a:txBody>
                  <a:tcPr marL="68580" marR="68580" marT="3429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ctr"/>
                      <a:endParaRPr lang="en-US" sz="1500" dirty="0">
                        <a:latin typeface="Adobe Garamond Pro Bold" panose="02020702060506020403" pitchFamily="18" charset="0"/>
                      </a:endParaRPr>
                    </a:p>
                  </a:txBody>
                  <a:tcPr marL="68580" marR="68580" marT="34290" marB="34290">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08308896"/>
                  </a:ext>
                </a:extLst>
              </a:tr>
              <a:tr h="284621">
                <a:tc vMerge="1">
                  <a:txBody>
                    <a:bodyPr/>
                    <a:lstStyle/>
                    <a:p>
                      <a:endParaRPr lang="en-US"/>
                    </a:p>
                  </a:txBody>
                  <a:tcPr/>
                </a:tc>
                <a:tc>
                  <a:txBody>
                    <a:bodyPr/>
                    <a:lstStyle/>
                    <a:p>
                      <a:pPr algn="ctr"/>
                      <a:r>
                        <a:rPr lang="en-US" sz="2000" dirty="0">
                          <a:solidFill>
                            <a:schemeClr val="bg1"/>
                          </a:solidFill>
                          <a:latin typeface="Adobe Garamond Pro Bold" panose="02020702060506020403" pitchFamily="18" charset="0"/>
                        </a:rPr>
                        <a:t>SSD-A</a:t>
                      </a: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04040"/>
                    </a:solidFill>
                  </a:tcPr>
                </a:tc>
                <a:tc>
                  <a:txBody>
                    <a:bodyPr/>
                    <a:lstStyle/>
                    <a:p>
                      <a:pPr algn="ctr"/>
                      <a:r>
                        <a:rPr lang="en-US" sz="2000" dirty="0">
                          <a:solidFill>
                            <a:schemeClr val="bg1"/>
                          </a:solidFill>
                          <a:latin typeface="Adobe Garamond Pro Bold" panose="02020702060506020403" pitchFamily="18" charset="0"/>
                        </a:rPr>
                        <a:t>SSD-B</a:t>
                      </a: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04040"/>
                    </a:solidFill>
                  </a:tcPr>
                </a:tc>
                <a:tc>
                  <a:txBody>
                    <a:bodyPr/>
                    <a:lstStyle/>
                    <a:p>
                      <a:pPr algn="ctr"/>
                      <a:r>
                        <a:rPr lang="en-US" sz="2000" dirty="0">
                          <a:solidFill>
                            <a:schemeClr val="bg1"/>
                          </a:solidFill>
                          <a:latin typeface="Adobe Garamond Pro Bold" panose="02020702060506020403" pitchFamily="18" charset="0"/>
                        </a:rPr>
                        <a:t>SSD-C</a:t>
                      </a: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04040"/>
                    </a:solidFill>
                  </a:tcPr>
                </a:tc>
                <a:tc>
                  <a:txBody>
                    <a:bodyPr/>
                    <a:lstStyle/>
                    <a:p>
                      <a:pPr algn="ctr"/>
                      <a:r>
                        <a:rPr lang="en-US" sz="2000" dirty="0">
                          <a:solidFill>
                            <a:schemeClr val="bg1"/>
                          </a:solidFill>
                          <a:latin typeface="Adobe Garamond Pro Bold" panose="02020702060506020403" pitchFamily="18" charset="0"/>
                        </a:rPr>
                        <a:t>SSD-D</a:t>
                      </a:r>
                    </a:p>
                  </a:txBody>
                  <a:tcPr marL="68580" marR="68580" marT="34290" marB="3429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04040"/>
                    </a:solidFill>
                  </a:tcPr>
                </a:tc>
                <a:extLst>
                  <a:ext uri="{0D108BD9-81ED-4DB2-BD59-A6C34878D82A}">
                    <a16:rowId xmlns:a16="http://schemas.microsoft.com/office/drawing/2014/main" val="1682066188"/>
                  </a:ext>
                </a:extLst>
              </a:tr>
              <a:tr h="357228">
                <a:tc>
                  <a:txBody>
                    <a:bodyPr/>
                    <a:lstStyle/>
                    <a:p>
                      <a:pPr algn="ctr">
                        <a:lnSpc>
                          <a:spcPct val="80000"/>
                        </a:lnSpc>
                        <a:tabLst>
                          <a:tab pos="287338" algn="l"/>
                        </a:tabLst>
                      </a:pPr>
                      <a:r>
                        <a:rPr lang="en-US" sz="2000" b="1" dirty="0" err="1">
                          <a:solidFill>
                            <a:srgbClr val="404040"/>
                          </a:solidFill>
                          <a:latin typeface="Adobe Garamond Pro" panose="02020502060506020403" pitchFamily="18" charset="0"/>
                        </a:rPr>
                        <a:t>SSDModel</a:t>
                      </a:r>
                      <a:endParaRPr lang="en-US" sz="2000" b="1" dirty="0">
                        <a:solidFill>
                          <a:srgbClr val="404040"/>
                        </a:solidFill>
                        <a:latin typeface="Adobe Garamond Pro" panose="02020502060506020403" pitchFamily="18" charset="0"/>
                      </a:endParaRPr>
                    </a:p>
                  </a:txBody>
                  <a:tcPr marL="68580" marR="68580" marT="68580" marB="34290" anchor="ctr">
                    <a:solidFill>
                      <a:schemeClr val="bg1">
                        <a:lumMod val="85000"/>
                      </a:schemeClr>
                    </a:solidFill>
                  </a:tcPr>
                </a:tc>
                <a:tc>
                  <a:txBody>
                    <a:bodyPr/>
                    <a:lstStyle/>
                    <a:p>
                      <a:pPr algn="r">
                        <a:lnSpc>
                          <a:spcPct val="80000"/>
                        </a:lnSpc>
                      </a:pPr>
                      <a:r>
                        <a:rPr lang="en-US" sz="2000" b="0" dirty="0">
                          <a:solidFill>
                            <a:srgbClr val="404040"/>
                          </a:solidFill>
                          <a:latin typeface="Adobe Garamond Pro" panose="02020502060506020403" pitchFamily="18" charset="0"/>
                        </a:rPr>
                        <a:t>91%</a:t>
                      </a:r>
                    </a:p>
                  </a:txBody>
                  <a:tcPr marL="68580" marR="457200" marT="68580" marB="34290" anchor="ctr">
                    <a:lnT w="38100" cap="flat" cmpd="sng" algn="ctr">
                      <a:solidFill>
                        <a:schemeClr val="bg1"/>
                      </a:solidFill>
                      <a:prstDash val="solid"/>
                      <a:round/>
                      <a:headEnd type="none" w="med" len="med"/>
                      <a:tailEnd type="none" w="med" len="med"/>
                    </a:lnT>
                    <a:solidFill>
                      <a:schemeClr val="bg1">
                        <a:lumMod val="85000"/>
                      </a:schemeClr>
                    </a:solidFill>
                  </a:tcPr>
                </a:tc>
                <a:tc>
                  <a:txBody>
                    <a:bodyPr/>
                    <a:lstStyle/>
                    <a:p>
                      <a:pPr algn="r">
                        <a:lnSpc>
                          <a:spcPct val="80000"/>
                        </a:lnSpc>
                      </a:pPr>
                      <a:r>
                        <a:rPr lang="en-US" sz="2000" b="0" dirty="0">
                          <a:solidFill>
                            <a:srgbClr val="404040"/>
                          </a:solidFill>
                          <a:latin typeface="Adobe Garamond Pro" panose="02020502060506020403" pitchFamily="18" charset="0"/>
                        </a:rPr>
                        <a:t>155%</a:t>
                      </a:r>
                    </a:p>
                  </a:txBody>
                  <a:tcPr marL="68580" marR="457200" marT="68580" marB="34290" anchor="ctr">
                    <a:lnT w="38100" cap="flat" cmpd="sng" algn="ctr">
                      <a:solidFill>
                        <a:schemeClr val="bg1"/>
                      </a:solidFill>
                      <a:prstDash val="solid"/>
                      <a:round/>
                      <a:headEnd type="none" w="med" len="med"/>
                      <a:tailEnd type="none" w="med" len="med"/>
                    </a:lnT>
                    <a:solidFill>
                      <a:schemeClr val="bg1">
                        <a:lumMod val="85000"/>
                      </a:schemeClr>
                    </a:solidFill>
                  </a:tcPr>
                </a:tc>
                <a:tc>
                  <a:txBody>
                    <a:bodyPr/>
                    <a:lstStyle/>
                    <a:p>
                      <a:pPr algn="r">
                        <a:lnSpc>
                          <a:spcPct val="80000"/>
                        </a:lnSpc>
                      </a:pPr>
                      <a:r>
                        <a:rPr lang="en-US" sz="2000" b="0" dirty="0">
                          <a:solidFill>
                            <a:srgbClr val="404040"/>
                          </a:solidFill>
                          <a:latin typeface="Adobe Garamond Pro" panose="02020502060506020403" pitchFamily="18" charset="0"/>
                        </a:rPr>
                        <a:t>196%</a:t>
                      </a:r>
                    </a:p>
                  </a:txBody>
                  <a:tcPr marL="68580" marR="457200" marT="68580" marB="34290" anchor="ctr">
                    <a:lnT w="38100" cap="flat" cmpd="sng" algn="ctr">
                      <a:solidFill>
                        <a:schemeClr val="bg1"/>
                      </a:solidFill>
                      <a:prstDash val="solid"/>
                      <a:round/>
                      <a:headEnd type="none" w="med" len="med"/>
                      <a:tailEnd type="none" w="med" len="med"/>
                    </a:lnT>
                    <a:solidFill>
                      <a:schemeClr val="bg1">
                        <a:lumMod val="85000"/>
                      </a:schemeClr>
                    </a:solidFill>
                  </a:tcPr>
                </a:tc>
                <a:tc>
                  <a:txBody>
                    <a:bodyPr/>
                    <a:lstStyle/>
                    <a:p>
                      <a:pPr algn="r">
                        <a:lnSpc>
                          <a:spcPct val="80000"/>
                        </a:lnSpc>
                      </a:pPr>
                      <a:r>
                        <a:rPr lang="en-US" sz="2000" b="0" dirty="0">
                          <a:solidFill>
                            <a:srgbClr val="404040"/>
                          </a:solidFill>
                          <a:latin typeface="Adobe Garamond Pro" panose="02020502060506020403" pitchFamily="18" charset="0"/>
                        </a:rPr>
                        <a:t>136%</a:t>
                      </a:r>
                    </a:p>
                  </a:txBody>
                  <a:tcPr marL="68580" marR="457200" marT="68580" marB="34290" anchor="ctr">
                    <a:lnT w="38100" cap="flat" cmpd="sng" algn="ctr">
                      <a:solidFill>
                        <a:schemeClr val="bg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2543129158"/>
                  </a:ext>
                </a:extLst>
              </a:tr>
              <a:tr h="357228">
                <a:tc>
                  <a:txBody>
                    <a:bodyPr/>
                    <a:lstStyle/>
                    <a:p>
                      <a:pPr algn="ctr">
                        <a:lnSpc>
                          <a:spcPct val="80000"/>
                        </a:lnSpc>
                        <a:tabLst>
                          <a:tab pos="287338" algn="l"/>
                        </a:tabLst>
                      </a:pPr>
                      <a:r>
                        <a:rPr lang="en-US" sz="2000" b="1" dirty="0" err="1">
                          <a:solidFill>
                            <a:srgbClr val="404040"/>
                          </a:solidFill>
                          <a:latin typeface="Adobe Garamond Pro" panose="02020502060506020403" pitchFamily="18" charset="0"/>
                        </a:rPr>
                        <a:t>FlashSim</a:t>
                      </a:r>
                      <a:endParaRPr lang="en-US" sz="2000" b="1" dirty="0">
                        <a:solidFill>
                          <a:srgbClr val="404040"/>
                        </a:solidFill>
                        <a:latin typeface="Adobe Garamond Pro" panose="02020502060506020403" pitchFamily="18" charset="0"/>
                      </a:endParaRPr>
                    </a:p>
                  </a:txBody>
                  <a:tcPr marL="68580" marR="68580" marT="68580" marB="34290" anchor="ctr">
                    <a:solidFill>
                      <a:schemeClr val="bg1">
                        <a:lumMod val="95000"/>
                      </a:schemeClr>
                    </a:solidFill>
                  </a:tcPr>
                </a:tc>
                <a:tc>
                  <a:txBody>
                    <a:bodyPr/>
                    <a:lstStyle/>
                    <a:p>
                      <a:pPr algn="r">
                        <a:lnSpc>
                          <a:spcPct val="80000"/>
                        </a:lnSpc>
                      </a:pPr>
                      <a:r>
                        <a:rPr lang="en-US" sz="2000" b="0" baseline="0" dirty="0">
                          <a:solidFill>
                            <a:srgbClr val="404040"/>
                          </a:solidFill>
                          <a:latin typeface="Adobe Garamond Pro" panose="02020502060506020403" pitchFamily="18" charset="0"/>
                        </a:rPr>
                        <a:t>99%</a:t>
                      </a:r>
                    </a:p>
                  </a:txBody>
                  <a:tcPr marL="68580" marR="457200" marT="68580" marB="34290" anchor="ctr">
                    <a:solidFill>
                      <a:schemeClr val="bg1">
                        <a:lumMod val="95000"/>
                      </a:schemeClr>
                    </a:solidFill>
                  </a:tcPr>
                </a:tc>
                <a:tc>
                  <a:txBody>
                    <a:bodyPr/>
                    <a:lstStyle/>
                    <a:p>
                      <a:pPr algn="r">
                        <a:lnSpc>
                          <a:spcPct val="80000"/>
                        </a:lnSpc>
                      </a:pPr>
                      <a:r>
                        <a:rPr lang="en-US" sz="2000" b="0" dirty="0">
                          <a:solidFill>
                            <a:srgbClr val="404040"/>
                          </a:solidFill>
                          <a:latin typeface="Adobe Garamond Pro" panose="02020502060506020403" pitchFamily="18" charset="0"/>
                        </a:rPr>
                        <a:t>259%</a:t>
                      </a:r>
                    </a:p>
                  </a:txBody>
                  <a:tcPr marL="68580" marR="457200" marT="68580" marB="34290" anchor="ctr">
                    <a:solidFill>
                      <a:schemeClr val="bg1">
                        <a:lumMod val="95000"/>
                      </a:schemeClr>
                    </a:solidFill>
                  </a:tcPr>
                </a:tc>
                <a:tc>
                  <a:txBody>
                    <a:bodyPr/>
                    <a:lstStyle/>
                    <a:p>
                      <a:pPr algn="r">
                        <a:lnSpc>
                          <a:spcPct val="80000"/>
                        </a:lnSpc>
                      </a:pPr>
                      <a:r>
                        <a:rPr lang="en-US" sz="2000" b="0" dirty="0">
                          <a:solidFill>
                            <a:srgbClr val="404040"/>
                          </a:solidFill>
                          <a:latin typeface="Adobe Garamond Pro" panose="02020502060506020403" pitchFamily="18" charset="0"/>
                        </a:rPr>
                        <a:t>310%</a:t>
                      </a:r>
                    </a:p>
                  </a:txBody>
                  <a:tcPr marL="68580" marR="457200" marT="68580" marB="34290" anchor="ctr">
                    <a:solidFill>
                      <a:schemeClr val="bg1">
                        <a:lumMod val="95000"/>
                      </a:schemeClr>
                    </a:solidFill>
                  </a:tcPr>
                </a:tc>
                <a:tc>
                  <a:txBody>
                    <a:bodyPr/>
                    <a:lstStyle/>
                    <a:p>
                      <a:pPr algn="r">
                        <a:lnSpc>
                          <a:spcPct val="80000"/>
                        </a:lnSpc>
                      </a:pPr>
                      <a:r>
                        <a:rPr lang="en-US" sz="2000" b="0" dirty="0">
                          <a:solidFill>
                            <a:srgbClr val="404040"/>
                          </a:solidFill>
                          <a:latin typeface="Adobe Garamond Pro" panose="02020502060506020403" pitchFamily="18" charset="0"/>
                        </a:rPr>
                        <a:t>138%</a:t>
                      </a:r>
                    </a:p>
                  </a:txBody>
                  <a:tcPr marL="68580" marR="457200" marT="68580" marB="34290" anchor="ctr">
                    <a:solidFill>
                      <a:schemeClr val="bg1">
                        <a:lumMod val="95000"/>
                      </a:schemeClr>
                    </a:solidFill>
                  </a:tcPr>
                </a:tc>
                <a:extLst>
                  <a:ext uri="{0D108BD9-81ED-4DB2-BD59-A6C34878D82A}">
                    <a16:rowId xmlns:a16="http://schemas.microsoft.com/office/drawing/2014/main" val="2642375194"/>
                  </a:ext>
                </a:extLst>
              </a:tr>
              <a:tr h="386852">
                <a:tc>
                  <a:txBody>
                    <a:bodyPr/>
                    <a:lstStyle/>
                    <a:p>
                      <a:pPr algn="ctr">
                        <a:lnSpc>
                          <a:spcPct val="80000"/>
                        </a:lnSpc>
                        <a:tabLst>
                          <a:tab pos="287338" algn="l"/>
                        </a:tabLst>
                      </a:pPr>
                      <a:r>
                        <a:rPr lang="en-US" sz="2000" b="1" dirty="0" err="1">
                          <a:solidFill>
                            <a:schemeClr val="accent5">
                              <a:lumMod val="75000"/>
                            </a:schemeClr>
                          </a:solidFill>
                          <a:latin typeface="Adobe Garamond Pro Bold" panose="02020702060506020403" pitchFamily="18" charset="0"/>
                        </a:rPr>
                        <a:t>SSDSim</a:t>
                      </a:r>
                      <a:endParaRPr lang="en-US" sz="2000" b="1" dirty="0">
                        <a:solidFill>
                          <a:schemeClr val="accent5">
                            <a:lumMod val="75000"/>
                          </a:schemeClr>
                        </a:solidFill>
                        <a:latin typeface="Adobe Garamond Pro Bold" panose="02020702060506020403" pitchFamily="18" charset="0"/>
                      </a:endParaRPr>
                    </a:p>
                  </a:txBody>
                  <a:tcPr marL="68580" marR="68580" marT="68580" marB="34290" anchor="ctr">
                    <a:solidFill>
                      <a:schemeClr val="bg1">
                        <a:lumMod val="85000"/>
                      </a:schemeClr>
                    </a:solidFill>
                  </a:tcPr>
                </a:tc>
                <a:tc>
                  <a:txBody>
                    <a:bodyPr/>
                    <a:lstStyle/>
                    <a:p>
                      <a:pPr algn="r">
                        <a:lnSpc>
                          <a:spcPct val="80000"/>
                        </a:lnSpc>
                      </a:pPr>
                      <a:r>
                        <a:rPr lang="en-US" sz="2000" b="1" dirty="0">
                          <a:solidFill>
                            <a:schemeClr val="accent5">
                              <a:lumMod val="75000"/>
                            </a:schemeClr>
                          </a:solidFill>
                          <a:latin typeface="Adobe Garamond Pro Bold" panose="02020702060506020403" pitchFamily="18" charset="0"/>
                        </a:rPr>
                        <a:t>70%</a:t>
                      </a:r>
                    </a:p>
                  </a:txBody>
                  <a:tcPr marL="68580" marR="457200" marT="68580" marB="34290" anchor="ctr">
                    <a:solidFill>
                      <a:schemeClr val="bg1">
                        <a:lumMod val="85000"/>
                      </a:schemeClr>
                    </a:solidFill>
                  </a:tcPr>
                </a:tc>
                <a:tc>
                  <a:txBody>
                    <a:bodyPr/>
                    <a:lstStyle/>
                    <a:p>
                      <a:pPr algn="r">
                        <a:lnSpc>
                          <a:spcPct val="80000"/>
                        </a:lnSpc>
                      </a:pPr>
                      <a:r>
                        <a:rPr lang="en-US" sz="2000" b="1" dirty="0">
                          <a:solidFill>
                            <a:schemeClr val="accent5">
                              <a:lumMod val="75000"/>
                            </a:schemeClr>
                          </a:solidFill>
                          <a:latin typeface="Adobe Garamond Pro Bold" panose="02020702060506020403" pitchFamily="18" charset="0"/>
                        </a:rPr>
                        <a:t>68%</a:t>
                      </a:r>
                    </a:p>
                  </a:txBody>
                  <a:tcPr marL="68580" marR="457200" marT="68580" marB="34290" anchor="ctr">
                    <a:solidFill>
                      <a:schemeClr val="bg1">
                        <a:lumMod val="85000"/>
                      </a:schemeClr>
                    </a:solidFill>
                  </a:tcPr>
                </a:tc>
                <a:tc>
                  <a:txBody>
                    <a:bodyPr/>
                    <a:lstStyle/>
                    <a:p>
                      <a:pPr algn="r">
                        <a:lnSpc>
                          <a:spcPct val="80000"/>
                        </a:lnSpc>
                      </a:pPr>
                      <a:r>
                        <a:rPr lang="en-US" sz="2000" b="1" dirty="0">
                          <a:solidFill>
                            <a:schemeClr val="accent5">
                              <a:lumMod val="75000"/>
                            </a:schemeClr>
                          </a:solidFill>
                          <a:latin typeface="Adobe Garamond Pro Bold" panose="02020702060506020403" pitchFamily="18" charset="0"/>
                        </a:rPr>
                        <a:t>74%</a:t>
                      </a:r>
                    </a:p>
                  </a:txBody>
                  <a:tcPr marL="68580" marR="457200" marT="68580" marB="0" anchor="ctr">
                    <a:solidFill>
                      <a:schemeClr val="bg1">
                        <a:lumMod val="85000"/>
                      </a:schemeClr>
                    </a:solidFill>
                  </a:tcPr>
                </a:tc>
                <a:tc>
                  <a:txBody>
                    <a:bodyPr/>
                    <a:lstStyle/>
                    <a:p>
                      <a:pPr algn="r">
                        <a:lnSpc>
                          <a:spcPct val="80000"/>
                        </a:lnSpc>
                      </a:pPr>
                      <a:r>
                        <a:rPr lang="en-US" sz="2000" b="1" dirty="0">
                          <a:solidFill>
                            <a:schemeClr val="accent5">
                              <a:lumMod val="75000"/>
                            </a:schemeClr>
                          </a:solidFill>
                          <a:latin typeface="Adobe Garamond Pro Bold" panose="02020702060506020403" pitchFamily="18" charset="0"/>
                        </a:rPr>
                        <a:t>85%</a:t>
                      </a:r>
                    </a:p>
                  </a:txBody>
                  <a:tcPr marL="68580" marR="457200" marT="68580" marB="0" anchor="ctr">
                    <a:solidFill>
                      <a:schemeClr val="bg1">
                        <a:lumMod val="85000"/>
                      </a:schemeClr>
                    </a:solidFill>
                  </a:tcPr>
                </a:tc>
                <a:extLst>
                  <a:ext uri="{0D108BD9-81ED-4DB2-BD59-A6C34878D82A}">
                    <a16:rowId xmlns:a16="http://schemas.microsoft.com/office/drawing/2014/main" val="1323351165"/>
                  </a:ext>
                </a:extLst>
              </a:tr>
              <a:tr h="386852">
                <a:tc>
                  <a:txBody>
                    <a:bodyPr/>
                    <a:lstStyle/>
                    <a:p>
                      <a:pPr algn="ctr">
                        <a:lnSpc>
                          <a:spcPct val="80000"/>
                        </a:lnSpc>
                        <a:tabLst>
                          <a:tab pos="287338" algn="l"/>
                        </a:tabLst>
                      </a:pPr>
                      <a:r>
                        <a:rPr lang="en-US" sz="2000" b="1" dirty="0" err="1">
                          <a:solidFill>
                            <a:srgbClr val="404040"/>
                          </a:solidFill>
                          <a:latin typeface="Adobe Garamond Pro" panose="02020502060506020403" pitchFamily="18" charset="0"/>
                        </a:rPr>
                        <a:t>WiscSim</a:t>
                      </a:r>
                      <a:endParaRPr lang="en-US" sz="2000" b="1" dirty="0">
                        <a:solidFill>
                          <a:srgbClr val="404040"/>
                        </a:solidFill>
                        <a:latin typeface="Adobe Garamond Pro" panose="02020502060506020403" pitchFamily="18" charset="0"/>
                      </a:endParaRPr>
                    </a:p>
                  </a:txBody>
                  <a:tcPr marL="68580" marR="68580" marT="68580" marB="34290" anchor="ctr">
                    <a:solidFill>
                      <a:schemeClr val="bg1">
                        <a:lumMod val="95000"/>
                      </a:schemeClr>
                    </a:solidFill>
                  </a:tcPr>
                </a:tc>
                <a:tc>
                  <a:txBody>
                    <a:bodyPr/>
                    <a:lstStyle/>
                    <a:p>
                      <a:pPr algn="r">
                        <a:lnSpc>
                          <a:spcPct val="80000"/>
                        </a:lnSpc>
                      </a:pPr>
                      <a:r>
                        <a:rPr lang="en-US" sz="2000" b="0" dirty="0">
                          <a:solidFill>
                            <a:srgbClr val="404040"/>
                          </a:solidFill>
                          <a:latin typeface="Adobe Garamond Pro" panose="02020502060506020403" pitchFamily="18" charset="0"/>
                        </a:rPr>
                        <a:t>95%</a:t>
                      </a:r>
                    </a:p>
                  </a:txBody>
                  <a:tcPr marL="68580" marR="457200" marT="68580" marB="34290" anchor="ctr">
                    <a:solidFill>
                      <a:schemeClr val="bg1">
                        <a:lumMod val="95000"/>
                      </a:schemeClr>
                    </a:solidFill>
                  </a:tcPr>
                </a:tc>
                <a:tc>
                  <a:txBody>
                    <a:bodyPr/>
                    <a:lstStyle/>
                    <a:p>
                      <a:pPr algn="r">
                        <a:lnSpc>
                          <a:spcPct val="80000"/>
                        </a:lnSpc>
                      </a:pPr>
                      <a:r>
                        <a:rPr lang="en-US" sz="2000" b="0" dirty="0">
                          <a:solidFill>
                            <a:srgbClr val="404040"/>
                          </a:solidFill>
                          <a:latin typeface="Adobe Garamond Pro" panose="02020502060506020403" pitchFamily="18" charset="0"/>
                        </a:rPr>
                        <a:t>277%</a:t>
                      </a:r>
                    </a:p>
                  </a:txBody>
                  <a:tcPr marL="68580" marR="457200" marT="68580" marB="34290" anchor="ctr">
                    <a:solidFill>
                      <a:schemeClr val="bg1">
                        <a:lumMod val="95000"/>
                      </a:schemeClr>
                    </a:solidFill>
                  </a:tcPr>
                </a:tc>
                <a:tc>
                  <a:txBody>
                    <a:bodyPr/>
                    <a:lstStyle/>
                    <a:p>
                      <a:pPr algn="r">
                        <a:lnSpc>
                          <a:spcPct val="80000"/>
                        </a:lnSpc>
                      </a:pPr>
                      <a:r>
                        <a:rPr lang="en-US" sz="2000" b="0" dirty="0">
                          <a:solidFill>
                            <a:srgbClr val="404040"/>
                          </a:solidFill>
                          <a:latin typeface="Adobe Garamond Pro" panose="02020502060506020403" pitchFamily="18" charset="0"/>
                        </a:rPr>
                        <a:t>324%</a:t>
                      </a:r>
                    </a:p>
                  </a:txBody>
                  <a:tcPr marL="68580" marR="457200" marT="68580" marB="0" anchor="ctr">
                    <a:solidFill>
                      <a:schemeClr val="bg1">
                        <a:lumMod val="95000"/>
                      </a:schemeClr>
                    </a:solidFill>
                  </a:tcPr>
                </a:tc>
                <a:tc>
                  <a:txBody>
                    <a:bodyPr/>
                    <a:lstStyle/>
                    <a:p>
                      <a:pPr algn="r">
                        <a:lnSpc>
                          <a:spcPct val="80000"/>
                        </a:lnSpc>
                      </a:pPr>
                      <a:r>
                        <a:rPr lang="en-US" sz="2000" b="0" dirty="0">
                          <a:solidFill>
                            <a:srgbClr val="404040"/>
                          </a:solidFill>
                          <a:latin typeface="Adobe Garamond Pro" panose="02020502060506020403" pitchFamily="18" charset="0"/>
                        </a:rPr>
                        <a:t>135%</a:t>
                      </a:r>
                    </a:p>
                  </a:txBody>
                  <a:tcPr marL="68580" marR="457200" marT="68580" marB="0" anchor="ctr">
                    <a:solidFill>
                      <a:schemeClr val="bg1">
                        <a:lumMod val="95000"/>
                      </a:schemeClr>
                    </a:solidFill>
                  </a:tcPr>
                </a:tc>
                <a:extLst>
                  <a:ext uri="{0D108BD9-81ED-4DB2-BD59-A6C34878D82A}">
                    <a16:rowId xmlns:a16="http://schemas.microsoft.com/office/drawing/2014/main" val="3239704822"/>
                  </a:ext>
                </a:extLst>
              </a:tr>
            </a:tbl>
          </a:graphicData>
        </a:graphic>
      </p:graphicFrame>
      <p:sp>
        <p:nvSpPr>
          <p:cNvPr id="7" name="Rectangle 6"/>
          <p:cNvSpPr/>
          <p:nvPr/>
        </p:nvSpPr>
        <p:spPr>
          <a:xfrm>
            <a:off x="0" y="4572000"/>
            <a:ext cx="9144000" cy="533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ts val="1800"/>
              </a:spcAft>
              <a:buClrTx/>
              <a:buSzTx/>
              <a:buFontTx/>
              <a:buNone/>
              <a:tabLst/>
              <a:defRPr/>
            </a:pPr>
            <a:r>
              <a:rPr kumimoji="0" lang="en-US" sz="3200" b="0" i="0" u="none" strike="noStrike" kern="1200" cap="none" spc="0" normalizeH="0" baseline="0" noProof="0" dirty="0">
                <a:ln>
                  <a:noFill/>
                </a:ln>
                <a:solidFill>
                  <a:srgbClr val="FFFF99"/>
                </a:solidFill>
                <a:effectLst/>
                <a:uLnTx/>
                <a:uFillTx/>
                <a:latin typeface="Adobe Garamond Pro Bold" panose="02020702060506020403" pitchFamily="18" charset="0"/>
                <a:ea typeface="+mn-ea"/>
                <a:cs typeface="+mn-cs"/>
              </a:rPr>
              <a:t>Why is the error rate so high?</a:t>
            </a:r>
            <a:endParaRPr kumimoji="0" lang="en-US" sz="3200" b="1" i="0" u="none" strike="noStrike" kern="1200" cap="none" spc="0" normalizeH="0" baseline="0" noProof="0" dirty="0">
              <a:ln>
                <a:noFill/>
              </a:ln>
              <a:solidFill>
                <a:prstClr val="white"/>
              </a:solidFill>
              <a:effectLst/>
              <a:uLnTx/>
              <a:uFillTx/>
              <a:latin typeface="Adobe Garamond Pro" panose="02020502060506020403" pitchFamily="18" charset="0"/>
              <a:ea typeface="+mn-ea"/>
              <a:cs typeface="+mn-cs"/>
            </a:endParaRPr>
          </a:p>
        </p:txBody>
      </p:sp>
      <p:sp>
        <p:nvSpPr>
          <p:cNvPr id="4" name="Slide Number Placeholder 3">
            <a:extLst>
              <a:ext uri="{FF2B5EF4-FFF2-40B4-BE49-F238E27FC236}">
                <a16:creationId xmlns:a16="http://schemas.microsoft.com/office/drawing/2014/main" id="{DE905717-AF79-BE1E-E9CD-40207566A587}"/>
              </a:ext>
            </a:extLst>
          </p:cNvPr>
          <p:cNvSpPr>
            <a:spLocks noGrp="1"/>
          </p:cNvSpPr>
          <p:nvPr>
            <p:ph type="sldNum" sz="quarter" idx="11"/>
          </p:nvPr>
        </p:nvSpPr>
        <p:spPr/>
        <p:txBody>
          <a:bodyPr/>
          <a:lstStyle/>
          <a:p>
            <a:fld id="{56E643E9-8232-44D4-8A76-E691A7C80D3B}" type="slidenum">
              <a:rPr lang="en-US" altLang="en-US" smtClean="0"/>
              <a:pPr/>
              <a:t>13</a:t>
            </a:fld>
            <a:r>
              <a:rPr lang="en-US" altLang="en-US"/>
              <a:t> </a:t>
            </a:r>
            <a:endParaRPr lang="en-US" altLang="en-US" dirty="0"/>
          </a:p>
        </p:txBody>
      </p:sp>
    </p:spTree>
    <p:extLst>
      <p:ext uri="{BB962C8B-B14F-4D97-AF65-F5344CB8AC3E}">
        <p14:creationId xmlns:p14="http://schemas.microsoft.com/office/powerpoint/2010/main" val="2788053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fade">
                                      <p:cBhvr>
                                        <p:cTn id="25" dur="500"/>
                                        <p:tgtEl>
                                          <p:spTgt spid="3">
                                            <p:txEl>
                                              <p:pRg st="9" end="9"/>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fade">
                                      <p:cBhvr>
                                        <p:cTn id="28" dur="500"/>
                                        <p:tgtEl>
                                          <p:spTgt spid="3">
                                            <p:txEl>
                                              <p:pRg st="10" end="1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fade">
                                      <p:cBhvr>
                                        <p:cTn id="3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1: Support for Multi-Queue Protocols</a:t>
            </a:r>
          </a:p>
        </p:txBody>
      </p:sp>
      <p:sp>
        <p:nvSpPr>
          <p:cNvPr id="3" name="Content Placeholder 2"/>
          <p:cNvSpPr>
            <a:spLocks noGrp="1"/>
          </p:cNvSpPr>
          <p:nvPr>
            <p:ph idx="1"/>
          </p:nvPr>
        </p:nvSpPr>
        <p:spPr>
          <a:xfrm>
            <a:off x="0" y="649800"/>
            <a:ext cx="9144000" cy="5933563"/>
          </a:xfrm>
        </p:spPr>
        <p:txBody>
          <a:bodyPr/>
          <a:lstStyle/>
          <a:p>
            <a:r>
              <a:rPr lang="en-US" dirty="0"/>
              <a:t>Conventional host interface (e.g., SATA)</a:t>
            </a:r>
          </a:p>
          <a:p>
            <a:pPr lvl="1"/>
            <a:r>
              <a:rPr lang="en-US" dirty="0"/>
              <a:t>Designed for magnetic hard disk drives: only </a:t>
            </a:r>
            <a:r>
              <a:rPr lang="en-US" b="1" dirty="0">
                <a:solidFill>
                  <a:srgbClr val="C00000"/>
                </a:solidFill>
              </a:rPr>
              <a:t>thousands of IOPS</a:t>
            </a:r>
            <a:r>
              <a:rPr lang="en-US" dirty="0"/>
              <a:t> per device</a:t>
            </a:r>
          </a:p>
          <a:p>
            <a:pPr lvl="1"/>
            <a:r>
              <a:rPr lang="en-US" b="1" dirty="0">
                <a:solidFill>
                  <a:srgbClr val="C00000"/>
                </a:solidFill>
              </a:rPr>
              <a:t>OS handles scheduling, fairness</a:t>
            </a:r>
            <a:r>
              <a:rPr lang="en-US" dirty="0"/>
              <a:t> control for I/O requests</a:t>
            </a:r>
          </a:p>
          <a:p>
            <a:endParaRPr lang="en-US" dirty="0"/>
          </a:p>
          <a:p>
            <a:endParaRPr lang="en-US" dirty="0"/>
          </a:p>
        </p:txBody>
      </p:sp>
      <p:sp>
        <p:nvSpPr>
          <p:cNvPr id="5" name="Rectangle: Rounded Corners 4">
            <a:extLst>
              <a:ext uri="{FF2B5EF4-FFF2-40B4-BE49-F238E27FC236}">
                <a16:creationId xmlns:a16="http://schemas.microsoft.com/office/drawing/2014/main" id="{17A3EDF8-7134-4E3D-AA79-458D4643987D}"/>
              </a:ext>
            </a:extLst>
          </p:cNvPr>
          <p:cNvSpPr/>
          <p:nvPr/>
        </p:nvSpPr>
        <p:spPr>
          <a:xfrm>
            <a:off x="1835696" y="2133600"/>
            <a:ext cx="1368152" cy="505955"/>
          </a:xfrm>
          <a:prstGeom prst="roundRect">
            <a:avLst/>
          </a:prstGeom>
          <a:solidFill>
            <a:schemeClr val="bg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Process 1</a:t>
            </a:r>
          </a:p>
        </p:txBody>
      </p:sp>
      <p:sp>
        <p:nvSpPr>
          <p:cNvPr id="6" name="Rectangle: Rounded Corners 5">
            <a:extLst>
              <a:ext uri="{FF2B5EF4-FFF2-40B4-BE49-F238E27FC236}">
                <a16:creationId xmlns:a16="http://schemas.microsoft.com/office/drawing/2014/main" id="{DCD6B7B8-5846-4ACE-B333-066E95B9308A}"/>
              </a:ext>
            </a:extLst>
          </p:cNvPr>
          <p:cNvSpPr/>
          <p:nvPr/>
        </p:nvSpPr>
        <p:spPr>
          <a:xfrm>
            <a:off x="4067944" y="2133600"/>
            <a:ext cx="1368152" cy="505955"/>
          </a:xfrm>
          <a:prstGeom prst="roundRect">
            <a:avLst/>
          </a:prstGeom>
          <a:solidFill>
            <a:schemeClr val="bg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Process 2</a:t>
            </a:r>
          </a:p>
        </p:txBody>
      </p:sp>
      <p:sp>
        <p:nvSpPr>
          <p:cNvPr id="7" name="Rectangle: Rounded Corners 6">
            <a:extLst>
              <a:ext uri="{FF2B5EF4-FFF2-40B4-BE49-F238E27FC236}">
                <a16:creationId xmlns:a16="http://schemas.microsoft.com/office/drawing/2014/main" id="{FF98B4A6-A822-4753-AAB8-C5211D0C13D4}"/>
              </a:ext>
            </a:extLst>
          </p:cNvPr>
          <p:cNvSpPr/>
          <p:nvPr/>
        </p:nvSpPr>
        <p:spPr>
          <a:xfrm>
            <a:off x="6372200" y="2133600"/>
            <a:ext cx="1368152" cy="505955"/>
          </a:xfrm>
          <a:prstGeom prst="roundRect">
            <a:avLst/>
          </a:prstGeom>
          <a:solidFill>
            <a:schemeClr val="bg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Process 3</a:t>
            </a:r>
          </a:p>
        </p:txBody>
      </p:sp>
      <p:sp>
        <p:nvSpPr>
          <p:cNvPr id="8" name="Rectangle: Rounded Corners 7">
            <a:extLst>
              <a:ext uri="{FF2B5EF4-FFF2-40B4-BE49-F238E27FC236}">
                <a16:creationId xmlns:a16="http://schemas.microsoft.com/office/drawing/2014/main" id="{CC7ABDD0-40D1-4D10-BBB4-811A4EA9ADFB}"/>
              </a:ext>
            </a:extLst>
          </p:cNvPr>
          <p:cNvSpPr/>
          <p:nvPr/>
        </p:nvSpPr>
        <p:spPr>
          <a:xfrm>
            <a:off x="827584" y="3103397"/>
            <a:ext cx="7848872" cy="1950739"/>
          </a:xfrm>
          <a:prstGeom prst="roundRect">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bIns="0" rtlCol="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4F81BD"/>
                </a:solidFill>
                <a:effectLst/>
                <a:uLnTx/>
                <a:uFillTx/>
                <a:latin typeface="Calibri" panose="020F0502020204030204" pitchFamily="34" charset="0"/>
                <a:ea typeface="+mn-ea"/>
                <a:cs typeface="Calibri" panose="020F0502020204030204" pitchFamily="34" charset="0"/>
              </a:rPr>
              <a:t>OS Block Layer</a:t>
            </a:r>
          </a:p>
        </p:txBody>
      </p:sp>
      <p:sp>
        <p:nvSpPr>
          <p:cNvPr id="9" name="Arrow: Right 8">
            <a:extLst>
              <a:ext uri="{FF2B5EF4-FFF2-40B4-BE49-F238E27FC236}">
                <a16:creationId xmlns:a16="http://schemas.microsoft.com/office/drawing/2014/main" id="{A621A62E-D316-4CF9-91D4-8611174ABF94}"/>
              </a:ext>
            </a:extLst>
          </p:cNvPr>
          <p:cNvSpPr/>
          <p:nvPr/>
        </p:nvSpPr>
        <p:spPr>
          <a:xfrm rot="5400000">
            <a:off x="2258380" y="2720928"/>
            <a:ext cx="522784" cy="360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Arrow: Right 9">
            <a:extLst>
              <a:ext uri="{FF2B5EF4-FFF2-40B4-BE49-F238E27FC236}">
                <a16:creationId xmlns:a16="http://schemas.microsoft.com/office/drawing/2014/main" id="{CD1304E3-A878-45CB-B9E6-98437FFD2D89}"/>
              </a:ext>
            </a:extLst>
          </p:cNvPr>
          <p:cNvSpPr/>
          <p:nvPr/>
        </p:nvSpPr>
        <p:spPr>
          <a:xfrm rot="5400000">
            <a:off x="4490628" y="2709413"/>
            <a:ext cx="522784" cy="360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rrow: Right 10">
            <a:extLst>
              <a:ext uri="{FF2B5EF4-FFF2-40B4-BE49-F238E27FC236}">
                <a16:creationId xmlns:a16="http://schemas.microsoft.com/office/drawing/2014/main" id="{0B6B8307-104A-4683-957B-D417FD296854}"/>
              </a:ext>
            </a:extLst>
          </p:cNvPr>
          <p:cNvSpPr/>
          <p:nvPr/>
        </p:nvSpPr>
        <p:spPr>
          <a:xfrm rot="5400000">
            <a:off x="6794884" y="2716249"/>
            <a:ext cx="522784" cy="360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Rectangle: Rounded Corners 14">
            <a:extLst>
              <a:ext uri="{FF2B5EF4-FFF2-40B4-BE49-F238E27FC236}">
                <a16:creationId xmlns:a16="http://schemas.microsoft.com/office/drawing/2014/main" id="{8A47903E-CED9-4324-8616-F30C566B7743}"/>
              </a:ext>
            </a:extLst>
          </p:cNvPr>
          <p:cNvSpPr/>
          <p:nvPr/>
        </p:nvSpPr>
        <p:spPr>
          <a:xfrm>
            <a:off x="1583667" y="5632649"/>
            <a:ext cx="6408712" cy="575551"/>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SSD Device</a:t>
            </a:r>
          </a:p>
        </p:txBody>
      </p:sp>
      <p:grpSp>
        <p:nvGrpSpPr>
          <p:cNvPr id="29" name="Group 28">
            <a:extLst>
              <a:ext uri="{FF2B5EF4-FFF2-40B4-BE49-F238E27FC236}">
                <a16:creationId xmlns:a16="http://schemas.microsoft.com/office/drawing/2014/main" id="{66245E60-DE28-4A29-9C5A-294EBF26A123}"/>
              </a:ext>
            </a:extLst>
          </p:cNvPr>
          <p:cNvGrpSpPr/>
          <p:nvPr/>
        </p:nvGrpSpPr>
        <p:grpSpPr>
          <a:xfrm>
            <a:off x="6900233" y="3209730"/>
            <a:ext cx="312086" cy="760230"/>
            <a:chOff x="6708186" y="3532866"/>
            <a:chExt cx="312086" cy="760230"/>
          </a:xfrm>
        </p:grpSpPr>
        <p:sp>
          <p:nvSpPr>
            <p:cNvPr id="17" name="Rectangle 16">
              <a:extLst>
                <a:ext uri="{FF2B5EF4-FFF2-40B4-BE49-F238E27FC236}">
                  <a16:creationId xmlns:a16="http://schemas.microsoft.com/office/drawing/2014/main" id="{367B7255-07FD-4714-83B4-F2566E517680}"/>
                </a:ext>
              </a:extLst>
            </p:cNvPr>
            <p:cNvSpPr/>
            <p:nvPr/>
          </p:nvSpPr>
          <p:spPr>
            <a:xfrm>
              <a:off x="6708186" y="3532866"/>
              <a:ext cx="312086" cy="760230"/>
            </a:xfrm>
            <a:prstGeom prst="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9" name="Straight Connector 18">
              <a:extLst>
                <a:ext uri="{FF2B5EF4-FFF2-40B4-BE49-F238E27FC236}">
                  <a16:creationId xmlns:a16="http://schemas.microsoft.com/office/drawing/2014/main" id="{7FCAF5ED-778E-49CB-AC46-45264A4ECE6D}"/>
                </a:ext>
              </a:extLst>
            </p:cNvPr>
            <p:cNvCxnSpPr>
              <a:cxnSpLocks/>
            </p:cNvCxnSpPr>
            <p:nvPr/>
          </p:nvCxnSpPr>
          <p:spPr>
            <a:xfrm>
              <a:off x="6708186" y="3661076"/>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633E452-6F92-4103-88D9-2F66BEF30EE7}"/>
                </a:ext>
              </a:extLst>
            </p:cNvPr>
            <p:cNvCxnSpPr>
              <a:cxnSpLocks/>
            </p:cNvCxnSpPr>
            <p:nvPr/>
          </p:nvCxnSpPr>
          <p:spPr>
            <a:xfrm>
              <a:off x="6708186" y="3787480"/>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8700776-11F5-4E66-A114-5452342DE6B3}"/>
                </a:ext>
              </a:extLst>
            </p:cNvPr>
            <p:cNvCxnSpPr>
              <a:cxnSpLocks/>
            </p:cNvCxnSpPr>
            <p:nvPr/>
          </p:nvCxnSpPr>
          <p:spPr>
            <a:xfrm>
              <a:off x="6708186" y="3913884"/>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3E31C20-CF7B-4260-A74E-302B7D0F3F56}"/>
                </a:ext>
              </a:extLst>
            </p:cNvPr>
            <p:cNvCxnSpPr>
              <a:cxnSpLocks/>
            </p:cNvCxnSpPr>
            <p:nvPr/>
          </p:nvCxnSpPr>
          <p:spPr>
            <a:xfrm>
              <a:off x="6708186" y="4040288"/>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D644E34-9520-4D4A-B2B6-1C247D2B68EE}"/>
                </a:ext>
              </a:extLst>
            </p:cNvPr>
            <p:cNvCxnSpPr>
              <a:cxnSpLocks/>
            </p:cNvCxnSpPr>
            <p:nvPr/>
          </p:nvCxnSpPr>
          <p:spPr>
            <a:xfrm>
              <a:off x="6708186" y="4166692"/>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53659EE-4E6C-4FF8-857B-73D9573220B5}"/>
                </a:ext>
              </a:extLst>
            </p:cNvPr>
            <p:cNvCxnSpPr>
              <a:cxnSpLocks/>
            </p:cNvCxnSpPr>
            <p:nvPr/>
          </p:nvCxnSpPr>
          <p:spPr>
            <a:xfrm>
              <a:off x="6708186" y="3534672"/>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EFA272C-C1BD-470F-929F-6F25268FC3F0}"/>
                </a:ext>
              </a:extLst>
            </p:cNvPr>
            <p:cNvCxnSpPr>
              <a:cxnSpLocks/>
            </p:cNvCxnSpPr>
            <p:nvPr/>
          </p:nvCxnSpPr>
          <p:spPr>
            <a:xfrm>
              <a:off x="6708186" y="4293096"/>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A6E5BE7D-5755-466C-8ADB-7046636BE509}"/>
              </a:ext>
            </a:extLst>
          </p:cNvPr>
          <p:cNvGrpSpPr/>
          <p:nvPr/>
        </p:nvGrpSpPr>
        <p:grpSpPr>
          <a:xfrm>
            <a:off x="4595977" y="3189652"/>
            <a:ext cx="312086" cy="760230"/>
            <a:chOff x="6708186" y="3532866"/>
            <a:chExt cx="312086" cy="760230"/>
          </a:xfrm>
        </p:grpSpPr>
        <p:sp>
          <p:nvSpPr>
            <p:cNvPr id="31" name="Rectangle 30">
              <a:extLst>
                <a:ext uri="{FF2B5EF4-FFF2-40B4-BE49-F238E27FC236}">
                  <a16:creationId xmlns:a16="http://schemas.microsoft.com/office/drawing/2014/main" id="{FD8A9916-E899-4736-96C2-928C164FB41F}"/>
                </a:ext>
              </a:extLst>
            </p:cNvPr>
            <p:cNvSpPr/>
            <p:nvPr/>
          </p:nvSpPr>
          <p:spPr>
            <a:xfrm>
              <a:off x="6708186" y="3532866"/>
              <a:ext cx="312086" cy="760230"/>
            </a:xfrm>
            <a:prstGeom prst="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2" name="Straight Connector 31">
              <a:extLst>
                <a:ext uri="{FF2B5EF4-FFF2-40B4-BE49-F238E27FC236}">
                  <a16:creationId xmlns:a16="http://schemas.microsoft.com/office/drawing/2014/main" id="{D3CB38B0-96BC-4D94-BE71-7C5290A15413}"/>
                </a:ext>
              </a:extLst>
            </p:cNvPr>
            <p:cNvCxnSpPr>
              <a:cxnSpLocks/>
            </p:cNvCxnSpPr>
            <p:nvPr/>
          </p:nvCxnSpPr>
          <p:spPr>
            <a:xfrm>
              <a:off x="6708186" y="3661076"/>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DA3EE81-A12C-4EFC-89DD-B0ACC243120F}"/>
                </a:ext>
              </a:extLst>
            </p:cNvPr>
            <p:cNvCxnSpPr>
              <a:cxnSpLocks/>
            </p:cNvCxnSpPr>
            <p:nvPr/>
          </p:nvCxnSpPr>
          <p:spPr>
            <a:xfrm>
              <a:off x="6708186" y="3787480"/>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74240-3AEA-4638-84C2-614CE23586CC}"/>
                </a:ext>
              </a:extLst>
            </p:cNvPr>
            <p:cNvCxnSpPr>
              <a:cxnSpLocks/>
            </p:cNvCxnSpPr>
            <p:nvPr/>
          </p:nvCxnSpPr>
          <p:spPr>
            <a:xfrm>
              <a:off x="6708186" y="3913884"/>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71D019A-9AEA-406C-BFEB-14806B811A9C}"/>
                </a:ext>
              </a:extLst>
            </p:cNvPr>
            <p:cNvCxnSpPr>
              <a:cxnSpLocks/>
            </p:cNvCxnSpPr>
            <p:nvPr/>
          </p:nvCxnSpPr>
          <p:spPr>
            <a:xfrm>
              <a:off x="6708186" y="4040288"/>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A447B1C-75E8-4F6D-8AD7-5D9E61CD48D6}"/>
                </a:ext>
              </a:extLst>
            </p:cNvPr>
            <p:cNvCxnSpPr>
              <a:cxnSpLocks/>
            </p:cNvCxnSpPr>
            <p:nvPr/>
          </p:nvCxnSpPr>
          <p:spPr>
            <a:xfrm>
              <a:off x="6708186" y="4166692"/>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EF7734B-8929-4625-AB66-ABD72F369980}"/>
                </a:ext>
              </a:extLst>
            </p:cNvPr>
            <p:cNvCxnSpPr>
              <a:cxnSpLocks/>
            </p:cNvCxnSpPr>
            <p:nvPr/>
          </p:nvCxnSpPr>
          <p:spPr>
            <a:xfrm>
              <a:off x="6708186" y="3534672"/>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14DDDA5-62D0-4FFC-94F2-2DE2BF946BDC}"/>
                </a:ext>
              </a:extLst>
            </p:cNvPr>
            <p:cNvCxnSpPr>
              <a:cxnSpLocks/>
            </p:cNvCxnSpPr>
            <p:nvPr/>
          </p:nvCxnSpPr>
          <p:spPr>
            <a:xfrm>
              <a:off x="6708186" y="4293096"/>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C7C6236F-0CF3-4EAA-B2D0-3569C3031CD1}"/>
              </a:ext>
            </a:extLst>
          </p:cNvPr>
          <p:cNvGrpSpPr/>
          <p:nvPr/>
        </p:nvGrpSpPr>
        <p:grpSpPr>
          <a:xfrm>
            <a:off x="2363729" y="3178943"/>
            <a:ext cx="312086" cy="760230"/>
            <a:chOff x="6708186" y="3532866"/>
            <a:chExt cx="312086" cy="760230"/>
          </a:xfrm>
        </p:grpSpPr>
        <p:sp>
          <p:nvSpPr>
            <p:cNvPr id="40" name="Rectangle 39">
              <a:extLst>
                <a:ext uri="{FF2B5EF4-FFF2-40B4-BE49-F238E27FC236}">
                  <a16:creationId xmlns:a16="http://schemas.microsoft.com/office/drawing/2014/main" id="{0C99EB1B-5943-4BE3-905B-7ACD464C9DE2}"/>
                </a:ext>
              </a:extLst>
            </p:cNvPr>
            <p:cNvSpPr/>
            <p:nvPr/>
          </p:nvSpPr>
          <p:spPr>
            <a:xfrm>
              <a:off x="6708186" y="3532866"/>
              <a:ext cx="312086" cy="760230"/>
            </a:xfrm>
            <a:prstGeom prst="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1" name="Straight Connector 40">
              <a:extLst>
                <a:ext uri="{FF2B5EF4-FFF2-40B4-BE49-F238E27FC236}">
                  <a16:creationId xmlns:a16="http://schemas.microsoft.com/office/drawing/2014/main" id="{66E24252-96EC-4E66-99AE-B18D57D11CB4}"/>
                </a:ext>
              </a:extLst>
            </p:cNvPr>
            <p:cNvCxnSpPr>
              <a:cxnSpLocks/>
            </p:cNvCxnSpPr>
            <p:nvPr/>
          </p:nvCxnSpPr>
          <p:spPr>
            <a:xfrm>
              <a:off x="6708186" y="3661076"/>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2B159B-CA9B-45B9-A4CF-4FB5BDB864A4}"/>
                </a:ext>
              </a:extLst>
            </p:cNvPr>
            <p:cNvCxnSpPr>
              <a:cxnSpLocks/>
            </p:cNvCxnSpPr>
            <p:nvPr/>
          </p:nvCxnSpPr>
          <p:spPr>
            <a:xfrm>
              <a:off x="6708186" y="3787480"/>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84A9002-091E-4AC2-9745-A10A6DEAED11}"/>
                </a:ext>
              </a:extLst>
            </p:cNvPr>
            <p:cNvCxnSpPr>
              <a:cxnSpLocks/>
            </p:cNvCxnSpPr>
            <p:nvPr/>
          </p:nvCxnSpPr>
          <p:spPr>
            <a:xfrm>
              <a:off x="6708186" y="3913884"/>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00B3E44-9569-4023-9655-48FEB4B433AC}"/>
                </a:ext>
              </a:extLst>
            </p:cNvPr>
            <p:cNvCxnSpPr>
              <a:cxnSpLocks/>
            </p:cNvCxnSpPr>
            <p:nvPr/>
          </p:nvCxnSpPr>
          <p:spPr>
            <a:xfrm>
              <a:off x="6708186" y="4040288"/>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0DB467B-3D65-412A-A84A-512F35764081}"/>
                </a:ext>
              </a:extLst>
            </p:cNvPr>
            <p:cNvCxnSpPr>
              <a:cxnSpLocks/>
            </p:cNvCxnSpPr>
            <p:nvPr/>
          </p:nvCxnSpPr>
          <p:spPr>
            <a:xfrm>
              <a:off x="6708186" y="4166692"/>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7A8509E-0DCB-48B0-A88F-B5C4CF4AC5B0}"/>
                </a:ext>
              </a:extLst>
            </p:cNvPr>
            <p:cNvCxnSpPr>
              <a:cxnSpLocks/>
            </p:cNvCxnSpPr>
            <p:nvPr/>
          </p:nvCxnSpPr>
          <p:spPr>
            <a:xfrm>
              <a:off x="6708186" y="3534672"/>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5E73644-FC60-48E4-91E4-FF9AC2DD284D}"/>
                </a:ext>
              </a:extLst>
            </p:cNvPr>
            <p:cNvCxnSpPr>
              <a:cxnSpLocks/>
            </p:cNvCxnSpPr>
            <p:nvPr/>
          </p:nvCxnSpPr>
          <p:spPr>
            <a:xfrm>
              <a:off x="6708186" y="4293096"/>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986AAD85-9471-44FA-86BC-5DDEAFEC940A}"/>
              </a:ext>
            </a:extLst>
          </p:cNvPr>
          <p:cNvGrpSpPr/>
          <p:nvPr/>
        </p:nvGrpSpPr>
        <p:grpSpPr>
          <a:xfrm>
            <a:off x="4595977" y="4831654"/>
            <a:ext cx="312086" cy="760230"/>
            <a:chOff x="6708186" y="3532866"/>
            <a:chExt cx="312086" cy="760230"/>
          </a:xfrm>
        </p:grpSpPr>
        <p:sp>
          <p:nvSpPr>
            <p:cNvPr id="49" name="Rectangle 48">
              <a:extLst>
                <a:ext uri="{FF2B5EF4-FFF2-40B4-BE49-F238E27FC236}">
                  <a16:creationId xmlns:a16="http://schemas.microsoft.com/office/drawing/2014/main" id="{0D32B6E7-992F-4F82-9081-F67704086E67}"/>
                </a:ext>
              </a:extLst>
            </p:cNvPr>
            <p:cNvSpPr/>
            <p:nvPr/>
          </p:nvSpPr>
          <p:spPr>
            <a:xfrm>
              <a:off x="6708186" y="3532866"/>
              <a:ext cx="312086" cy="760230"/>
            </a:xfrm>
            <a:prstGeom prst="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0" name="Straight Connector 49">
              <a:extLst>
                <a:ext uri="{FF2B5EF4-FFF2-40B4-BE49-F238E27FC236}">
                  <a16:creationId xmlns:a16="http://schemas.microsoft.com/office/drawing/2014/main" id="{503C2260-9C32-46C0-AD9D-74AE1A4437E5}"/>
                </a:ext>
              </a:extLst>
            </p:cNvPr>
            <p:cNvCxnSpPr>
              <a:cxnSpLocks/>
            </p:cNvCxnSpPr>
            <p:nvPr/>
          </p:nvCxnSpPr>
          <p:spPr>
            <a:xfrm>
              <a:off x="6708186" y="3661076"/>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B81AE08-1C02-4D4C-9D62-C2023969A31A}"/>
                </a:ext>
              </a:extLst>
            </p:cNvPr>
            <p:cNvCxnSpPr>
              <a:cxnSpLocks/>
            </p:cNvCxnSpPr>
            <p:nvPr/>
          </p:nvCxnSpPr>
          <p:spPr>
            <a:xfrm>
              <a:off x="6708186" y="3787480"/>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29D0334-5750-4CEC-BA4E-4681F3E5E0C6}"/>
                </a:ext>
              </a:extLst>
            </p:cNvPr>
            <p:cNvCxnSpPr>
              <a:cxnSpLocks/>
            </p:cNvCxnSpPr>
            <p:nvPr/>
          </p:nvCxnSpPr>
          <p:spPr>
            <a:xfrm>
              <a:off x="6708186" y="3913884"/>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BCE147B-DE08-40E9-B5E7-F368C3AFD5EF}"/>
                </a:ext>
              </a:extLst>
            </p:cNvPr>
            <p:cNvCxnSpPr>
              <a:cxnSpLocks/>
            </p:cNvCxnSpPr>
            <p:nvPr/>
          </p:nvCxnSpPr>
          <p:spPr>
            <a:xfrm>
              <a:off x="6708186" y="4040288"/>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4858366-6BEB-4B9B-A8F4-B25898BAB632}"/>
                </a:ext>
              </a:extLst>
            </p:cNvPr>
            <p:cNvCxnSpPr>
              <a:cxnSpLocks/>
            </p:cNvCxnSpPr>
            <p:nvPr/>
          </p:nvCxnSpPr>
          <p:spPr>
            <a:xfrm>
              <a:off x="6708186" y="4166692"/>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351AF76-1F85-4C2C-AE3C-64EDF6ECD2B8}"/>
                </a:ext>
              </a:extLst>
            </p:cNvPr>
            <p:cNvCxnSpPr>
              <a:cxnSpLocks/>
            </p:cNvCxnSpPr>
            <p:nvPr/>
          </p:nvCxnSpPr>
          <p:spPr>
            <a:xfrm>
              <a:off x="6708186" y="3534672"/>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526E6F4-6672-4F26-8AE4-B8E33C551122}"/>
                </a:ext>
              </a:extLst>
            </p:cNvPr>
            <p:cNvCxnSpPr>
              <a:cxnSpLocks/>
            </p:cNvCxnSpPr>
            <p:nvPr/>
          </p:nvCxnSpPr>
          <p:spPr>
            <a:xfrm>
              <a:off x="6708186" y="4293096"/>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 name="Rectangle 56">
            <a:extLst>
              <a:ext uri="{FF2B5EF4-FFF2-40B4-BE49-F238E27FC236}">
                <a16:creationId xmlns:a16="http://schemas.microsoft.com/office/drawing/2014/main" id="{EE0A1D3B-50E7-4F9E-A3FE-31C5CBDE2650}"/>
              </a:ext>
            </a:extLst>
          </p:cNvPr>
          <p:cNvSpPr/>
          <p:nvPr/>
        </p:nvSpPr>
        <p:spPr>
          <a:xfrm>
            <a:off x="4865705" y="5020513"/>
            <a:ext cx="2594749"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Hardware dispatch queue</a:t>
            </a:r>
          </a:p>
        </p:txBody>
      </p:sp>
      <p:sp>
        <p:nvSpPr>
          <p:cNvPr id="58" name="Rectangle: Rounded Corners 57">
            <a:extLst>
              <a:ext uri="{FF2B5EF4-FFF2-40B4-BE49-F238E27FC236}">
                <a16:creationId xmlns:a16="http://schemas.microsoft.com/office/drawing/2014/main" id="{72047768-9758-4A43-AC65-2087E79C6CE8}"/>
              </a:ext>
            </a:extLst>
          </p:cNvPr>
          <p:cNvSpPr/>
          <p:nvPr/>
        </p:nvSpPr>
        <p:spPr>
          <a:xfrm>
            <a:off x="3395856" y="4183349"/>
            <a:ext cx="2784335" cy="418320"/>
          </a:xfrm>
          <a:prstGeom prst="roundRect">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8064A2">
                    <a:lumMod val="75000"/>
                  </a:srgbClr>
                </a:solidFill>
                <a:effectLst/>
                <a:uLnTx/>
                <a:uFillTx/>
                <a:latin typeface="Calibri" panose="020F0502020204030204" pitchFamily="34" charset="0"/>
                <a:ea typeface="+mn-ea"/>
                <a:cs typeface="Calibri" panose="020F0502020204030204" pitchFamily="34" charset="0"/>
              </a:rPr>
              <a:t>I/O Scheduler</a:t>
            </a:r>
          </a:p>
        </p:txBody>
      </p:sp>
      <p:cxnSp>
        <p:nvCxnSpPr>
          <p:cNvPr id="63" name="Connector: Elbow 62">
            <a:extLst>
              <a:ext uri="{FF2B5EF4-FFF2-40B4-BE49-F238E27FC236}">
                <a16:creationId xmlns:a16="http://schemas.microsoft.com/office/drawing/2014/main" id="{91918154-DF2D-470C-9DAD-1A23C45ABAB1}"/>
              </a:ext>
            </a:extLst>
          </p:cNvPr>
          <p:cNvCxnSpPr>
            <a:cxnSpLocks/>
            <a:endCxn id="58" idx="1"/>
          </p:cNvCxnSpPr>
          <p:nvPr/>
        </p:nvCxnSpPr>
        <p:spPr>
          <a:xfrm>
            <a:off x="2519772" y="3959340"/>
            <a:ext cx="876084" cy="433169"/>
          </a:xfrm>
          <a:prstGeom prst="bentConnector3">
            <a:avLst>
              <a:gd name="adj1" fmla="val 147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022FE6C1-B2DD-4F66-8B23-058A96829948}"/>
              </a:ext>
            </a:extLst>
          </p:cNvPr>
          <p:cNvCxnSpPr>
            <a:cxnSpLocks/>
          </p:cNvCxnSpPr>
          <p:nvPr/>
        </p:nvCxnSpPr>
        <p:spPr>
          <a:xfrm flipH="1">
            <a:off x="6180191" y="3968883"/>
            <a:ext cx="876084" cy="413183"/>
          </a:xfrm>
          <a:prstGeom prst="bentConnector3">
            <a:avLst>
              <a:gd name="adj1" fmla="val 129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43F4B3F-3686-47F4-A61A-D84A48A9C8C5}"/>
              </a:ext>
            </a:extLst>
          </p:cNvPr>
          <p:cNvCxnSpPr>
            <a:cxnSpLocks/>
          </p:cNvCxnSpPr>
          <p:nvPr/>
        </p:nvCxnSpPr>
        <p:spPr>
          <a:xfrm>
            <a:off x="4752020" y="3949882"/>
            <a:ext cx="0" cy="2144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DE2F701-D48B-402A-B48B-2326CF4634E9}"/>
              </a:ext>
            </a:extLst>
          </p:cNvPr>
          <p:cNvCxnSpPr>
            <a:cxnSpLocks/>
          </p:cNvCxnSpPr>
          <p:nvPr/>
        </p:nvCxnSpPr>
        <p:spPr>
          <a:xfrm>
            <a:off x="4752020" y="4611037"/>
            <a:ext cx="0" cy="2144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3A80EB63-F3AF-4240-A8A1-D9729A385E49}"/>
              </a:ext>
            </a:extLst>
          </p:cNvPr>
          <p:cNvSpPr/>
          <p:nvPr/>
        </p:nvSpPr>
        <p:spPr>
          <a:xfrm>
            <a:off x="7153313" y="3114840"/>
            <a:ext cx="1279325" cy="92333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Software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I/O Request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Queue</a:t>
            </a:r>
          </a:p>
        </p:txBody>
      </p:sp>
      <p:cxnSp>
        <p:nvCxnSpPr>
          <p:cNvPr id="78" name="Straight Arrow Connector 77">
            <a:extLst>
              <a:ext uri="{FF2B5EF4-FFF2-40B4-BE49-F238E27FC236}">
                <a16:creationId xmlns:a16="http://schemas.microsoft.com/office/drawing/2014/main" id="{B6A75B3E-C6B3-4A78-9458-AF1DAFC80BDB}"/>
              </a:ext>
            </a:extLst>
          </p:cNvPr>
          <p:cNvCxnSpPr>
            <a:cxnSpLocks/>
          </p:cNvCxnSpPr>
          <p:nvPr/>
        </p:nvCxnSpPr>
        <p:spPr>
          <a:xfrm>
            <a:off x="4499992" y="5339076"/>
            <a:ext cx="0" cy="2144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71C77947-2D59-A899-69BC-ED5573970999}"/>
              </a:ext>
            </a:extLst>
          </p:cNvPr>
          <p:cNvSpPr>
            <a:spLocks noGrp="1"/>
          </p:cNvSpPr>
          <p:nvPr>
            <p:ph type="sldNum" sz="quarter" idx="11"/>
          </p:nvPr>
        </p:nvSpPr>
        <p:spPr/>
        <p:txBody>
          <a:bodyPr/>
          <a:lstStyle/>
          <a:p>
            <a:fld id="{56E643E9-8232-44D4-8A76-E691A7C80D3B}" type="slidenum">
              <a:rPr lang="en-US" altLang="en-US" smtClean="0"/>
              <a:pPr/>
              <a:t>14</a:t>
            </a:fld>
            <a:r>
              <a:rPr lang="en-US" altLang="en-US"/>
              <a:t> </a:t>
            </a:r>
            <a:endParaRPr lang="en-US" altLang="en-US" dirty="0"/>
          </a:p>
        </p:txBody>
      </p:sp>
    </p:spTree>
    <p:extLst>
      <p:ext uri="{BB962C8B-B14F-4D97-AF65-F5344CB8AC3E}">
        <p14:creationId xmlns:p14="http://schemas.microsoft.com/office/powerpoint/2010/main" val="2343208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par>
                                <p:cTn id="46" presetID="10" presetClass="entr" presetSubtype="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par>
                                <p:cTn id="49" presetID="10" presetClass="entr" presetSubtype="0" fill="hold" nodeType="with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fade">
                                      <p:cBhvr>
                                        <p:cTn id="51" dur="500"/>
                                        <p:tgtEl>
                                          <p:spTgt spid="63"/>
                                        </p:tgtEl>
                                      </p:cBhvr>
                                    </p:animEffect>
                                  </p:childTnLst>
                                </p:cTn>
                              </p:par>
                              <p:par>
                                <p:cTn id="52" presetID="10" presetClass="entr" presetSubtype="0" fill="hold" nodeType="with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childTnLst>
                                </p:cTn>
                              </p:par>
                              <p:par>
                                <p:cTn id="55" presetID="10"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500"/>
                                        <p:tgtEl>
                                          <p:spTgt spid="57"/>
                                        </p:tgtEl>
                                      </p:cBhvr>
                                    </p:animEffect>
                                  </p:childTnLst>
                                </p:cTn>
                              </p:par>
                              <p:par>
                                <p:cTn id="61" presetID="10" presetClass="entr" presetSubtype="0" fill="hold" nodeType="withEffect">
                                  <p:stCondLst>
                                    <p:cond delay="0"/>
                                  </p:stCondLst>
                                  <p:childTnLst>
                                    <p:set>
                                      <p:cBhvr>
                                        <p:cTn id="62" dur="1" fill="hold">
                                          <p:stCondLst>
                                            <p:cond delay="0"/>
                                          </p:stCondLst>
                                        </p:cTn>
                                        <p:tgtEl>
                                          <p:spTgt spid="78"/>
                                        </p:tgtEl>
                                        <p:attrNameLst>
                                          <p:attrName>style.visibility</p:attrName>
                                        </p:attrNameLst>
                                      </p:cBhvr>
                                      <p:to>
                                        <p:strVal val="visible"/>
                                      </p:to>
                                    </p:set>
                                    <p:animEffect transition="in" filter="fade">
                                      <p:cBhvr>
                                        <p:cTn id="63" dur="500"/>
                                        <p:tgtEl>
                                          <p:spTgt spid="7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5" grpId="0" animBg="1"/>
      <p:bldP spid="57" grpId="0"/>
      <p:bldP spid="58" grpId="0" animBg="1"/>
      <p:bldP spid="7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1: Support for Multi-Queue Protocols</a:t>
            </a:r>
          </a:p>
        </p:txBody>
      </p:sp>
      <p:sp>
        <p:nvSpPr>
          <p:cNvPr id="3" name="Content Placeholder 2"/>
          <p:cNvSpPr>
            <a:spLocks noGrp="1"/>
          </p:cNvSpPr>
          <p:nvPr>
            <p:ph idx="1"/>
          </p:nvPr>
        </p:nvSpPr>
        <p:spPr>
          <a:xfrm>
            <a:off x="0" y="692696"/>
            <a:ext cx="9144000" cy="5904096"/>
          </a:xfrm>
        </p:spPr>
        <p:txBody>
          <a:bodyPr/>
          <a:lstStyle/>
          <a:p>
            <a:r>
              <a:rPr lang="en-US" dirty="0"/>
              <a:t>Modern host interface (e.g., </a:t>
            </a:r>
            <a:r>
              <a:rPr lang="en-US" dirty="0" err="1"/>
              <a:t>NVMe</a:t>
            </a:r>
            <a:r>
              <a:rPr lang="en-US" dirty="0"/>
              <a:t>)</a:t>
            </a:r>
          </a:p>
          <a:p>
            <a:pPr lvl="1"/>
            <a:r>
              <a:rPr lang="en-US" dirty="0"/>
              <a:t>Takes advantage of SSD throughput: enables </a:t>
            </a:r>
            <a:r>
              <a:rPr lang="en-US" b="1" dirty="0">
                <a:solidFill>
                  <a:schemeClr val="accent5">
                    <a:lumMod val="75000"/>
                  </a:schemeClr>
                </a:solidFill>
              </a:rPr>
              <a:t>millions of IOPS</a:t>
            </a:r>
            <a:r>
              <a:rPr lang="en-US" dirty="0"/>
              <a:t> per device</a:t>
            </a:r>
          </a:p>
          <a:p>
            <a:pPr lvl="1"/>
            <a:r>
              <a:rPr lang="en-US" dirty="0"/>
              <a:t>Bypasses OS intervention: </a:t>
            </a:r>
            <a:r>
              <a:rPr lang="en-US" b="1" dirty="0">
                <a:solidFill>
                  <a:schemeClr val="accent5">
                    <a:lumMod val="75000"/>
                  </a:schemeClr>
                </a:solidFill>
              </a:rPr>
              <a:t>SSD must perform scheduling, ensure fairness</a:t>
            </a:r>
          </a:p>
          <a:p>
            <a:endParaRPr lang="en-US" dirty="0"/>
          </a:p>
          <a:p>
            <a:endParaRPr lang="en-US" dirty="0"/>
          </a:p>
        </p:txBody>
      </p:sp>
      <p:sp>
        <p:nvSpPr>
          <p:cNvPr id="5" name="Rectangle: Rounded Corners 4">
            <a:extLst>
              <a:ext uri="{FF2B5EF4-FFF2-40B4-BE49-F238E27FC236}">
                <a16:creationId xmlns:a16="http://schemas.microsoft.com/office/drawing/2014/main" id="{17A3EDF8-7134-4E3D-AA79-458D4643987D}"/>
              </a:ext>
            </a:extLst>
          </p:cNvPr>
          <p:cNvSpPr/>
          <p:nvPr/>
        </p:nvSpPr>
        <p:spPr>
          <a:xfrm>
            <a:off x="1835696" y="2133600"/>
            <a:ext cx="1368152" cy="505955"/>
          </a:xfrm>
          <a:prstGeom prst="roundRect">
            <a:avLst/>
          </a:prstGeom>
          <a:solidFill>
            <a:schemeClr val="bg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Process 1</a:t>
            </a:r>
          </a:p>
        </p:txBody>
      </p:sp>
      <p:sp>
        <p:nvSpPr>
          <p:cNvPr id="6" name="Rectangle: Rounded Corners 5">
            <a:extLst>
              <a:ext uri="{FF2B5EF4-FFF2-40B4-BE49-F238E27FC236}">
                <a16:creationId xmlns:a16="http://schemas.microsoft.com/office/drawing/2014/main" id="{DCD6B7B8-5846-4ACE-B333-066E95B9308A}"/>
              </a:ext>
            </a:extLst>
          </p:cNvPr>
          <p:cNvSpPr/>
          <p:nvPr/>
        </p:nvSpPr>
        <p:spPr>
          <a:xfrm>
            <a:off x="4067944" y="2133600"/>
            <a:ext cx="1368152" cy="505955"/>
          </a:xfrm>
          <a:prstGeom prst="roundRect">
            <a:avLst/>
          </a:prstGeom>
          <a:solidFill>
            <a:schemeClr val="bg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Process 2</a:t>
            </a:r>
          </a:p>
        </p:txBody>
      </p:sp>
      <p:sp>
        <p:nvSpPr>
          <p:cNvPr id="7" name="Rectangle: Rounded Corners 6">
            <a:extLst>
              <a:ext uri="{FF2B5EF4-FFF2-40B4-BE49-F238E27FC236}">
                <a16:creationId xmlns:a16="http://schemas.microsoft.com/office/drawing/2014/main" id="{FF98B4A6-A822-4753-AAB8-C5211D0C13D4}"/>
              </a:ext>
            </a:extLst>
          </p:cNvPr>
          <p:cNvSpPr/>
          <p:nvPr/>
        </p:nvSpPr>
        <p:spPr>
          <a:xfrm>
            <a:off x="6372200" y="2133600"/>
            <a:ext cx="1368152" cy="505955"/>
          </a:xfrm>
          <a:prstGeom prst="roundRect">
            <a:avLst/>
          </a:prstGeom>
          <a:solidFill>
            <a:schemeClr val="bg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Process 3</a:t>
            </a:r>
          </a:p>
        </p:txBody>
      </p:sp>
      <p:sp>
        <p:nvSpPr>
          <p:cNvPr id="9" name="Arrow: Right 8">
            <a:extLst>
              <a:ext uri="{FF2B5EF4-FFF2-40B4-BE49-F238E27FC236}">
                <a16:creationId xmlns:a16="http://schemas.microsoft.com/office/drawing/2014/main" id="{A621A62E-D316-4CF9-91D4-8611174ABF94}"/>
              </a:ext>
            </a:extLst>
          </p:cNvPr>
          <p:cNvSpPr/>
          <p:nvPr/>
        </p:nvSpPr>
        <p:spPr>
          <a:xfrm rot="5400000">
            <a:off x="2258380" y="2720928"/>
            <a:ext cx="522784" cy="360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Arrow: Right 9">
            <a:extLst>
              <a:ext uri="{FF2B5EF4-FFF2-40B4-BE49-F238E27FC236}">
                <a16:creationId xmlns:a16="http://schemas.microsoft.com/office/drawing/2014/main" id="{CD1304E3-A878-45CB-B9E6-98437FFD2D89}"/>
              </a:ext>
            </a:extLst>
          </p:cNvPr>
          <p:cNvSpPr/>
          <p:nvPr/>
        </p:nvSpPr>
        <p:spPr>
          <a:xfrm rot="5400000">
            <a:off x="4490628" y="2709413"/>
            <a:ext cx="522784" cy="360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rrow: Right 10">
            <a:extLst>
              <a:ext uri="{FF2B5EF4-FFF2-40B4-BE49-F238E27FC236}">
                <a16:creationId xmlns:a16="http://schemas.microsoft.com/office/drawing/2014/main" id="{0B6B8307-104A-4683-957B-D417FD296854}"/>
              </a:ext>
            </a:extLst>
          </p:cNvPr>
          <p:cNvSpPr/>
          <p:nvPr/>
        </p:nvSpPr>
        <p:spPr>
          <a:xfrm rot="5400000">
            <a:off x="6794884" y="2716249"/>
            <a:ext cx="522784" cy="360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Rectangle: Rounded Corners 14">
            <a:extLst>
              <a:ext uri="{FF2B5EF4-FFF2-40B4-BE49-F238E27FC236}">
                <a16:creationId xmlns:a16="http://schemas.microsoft.com/office/drawing/2014/main" id="{8A47903E-CED9-4324-8616-F30C566B7743}"/>
              </a:ext>
            </a:extLst>
          </p:cNvPr>
          <p:cNvSpPr/>
          <p:nvPr/>
        </p:nvSpPr>
        <p:spPr>
          <a:xfrm>
            <a:off x="1583667" y="5632649"/>
            <a:ext cx="6408712" cy="575551"/>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SSD Device</a:t>
            </a:r>
          </a:p>
        </p:txBody>
      </p:sp>
      <p:grpSp>
        <p:nvGrpSpPr>
          <p:cNvPr id="29" name="Group 28">
            <a:extLst>
              <a:ext uri="{FF2B5EF4-FFF2-40B4-BE49-F238E27FC236}">
                <a16:creationId xmlns:a16="http://schemas.microsoft.com/office/drawing/2014/main" id="{66245E60-DE28-4A29-9C5A-294EBF26A123}"/>
              </a:ext>
            </a:extLst>
          </p:cNvPr>
          <p:cNvGrpSpPr/>
          <p:nvPr/>
        </p:nvGrpSpPr>
        <p:grpSpPr>
          <a:xfrm>
            <a:off x="6900233" y="3209730"/>
            <a:ext cx="312086" cy="760230"/>
            <a:chOff x="6708186" y="3532866"/>
            <a:chExt cx="312086" cy="760230"/>
          </a:xfrm>
        </p:grpSpPr>
        <p:sp>
          <p:nvSpPr>
            <p:cNvPr id="17" name="Rectangle 16">
              <a:extLst>
                <a:ext uri="{FF2B5EF4-FFF2-40B4-BE49-F238E27FC236}">
                  <a16:creationId xmlns:a16="http://schemas.microsoft.com/office/drawing/2014/main" id="{367B7255-07FD-4714-83B4-F2566E517680}"/>
                </a:ext>
              </a:extLst>
            </p:cNvPr>
            <p:cNvSpPr/>
            <p:nvPr/>
          </p:nvSpPr>
          <p:spPr>
            <a:xfrm>
              <a:off x="6708186" y="3532866"/>
              <a:ext cx="312086" cy="760230"/>
            </a:xfrm>
            <a:prstGeom prst="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9" name="Straight Connector 18">
              <a:extLst>
                <a:ext uri="{FF2B5EF4-FFF2-40B4-BE49-F238E27FC236}">
                  <a16:creationId xmlns:a16="http://schemas.microsoft.com/office/drawing/2014/main" id="{7FCAF5ED-778E-49CB-AC46-45264A4ECE6D}"/>
                </a:ext>
              </a:extLst>
            </p:cNvPr>
            <p:cNvCxnSpPr>
              <a:cxnSpLocks/>
            </p:cNvCxnSpPr>
            <p:nvPr/>
          </p:nvCxnSpPr>
          <p:spPr>
            <a:xfrm>
              <a:off x="6708186" y="3661076"/>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633E452-6F92-4103-88D9-2F66BEF30EE7}"/>
                </a:ext>
              </a:extLst>
            </p:cNvPr>
            <p:cNvCxnSpPr>
              <a:cxnSpLocks/>
            </p:cNvCxnSpPr>
            <p:nvPr/>
          </p:nvCxnSpPr>
          <p:spPr>
            <a:xfrm>
              <a:off x="6708186" y="3787480"/>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8700776-11F5-4E66-A114-5452342DE6B3}"/>
                </a:ext>
              </a:extLst>
            </p:cNvPr>
            <p:cNvCxnSpPr>
              <a:cxnSpLocks/>
            </p:cNvCxnSpPr>
            <p:nvPr/>
          </p:nvCxnSpPr>
          <p:spPr>
            <a:xfrm>
              <a:off x="6708186" y="3913884"/>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3E31C20-CF7B-4260-A74E-302B7D0F3F56}"/>
                </a:ext>
              </a:extLst>
            </p:cNvPr>
            <p:cNvCxnSpPr>
              <a:cxnSpLocks/>
            </p:cNvCxnSpPr>
            <p:nvPr/>
          </p:nvCxnSpPr>
          <p:spPr>
            <a:xfrm>
              <a:off x="6708186" y="4040288"/>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D644E34-9520-4D4A-B2B6-1C247D2B68EE}"/>
                </a:ext>
              </a:extLst>
            </p:cNvPr>
            <p:cNvCxnSpPr>
              <a:cxnSpLocks/>
            </p:cNvCxnSpPr>
            <p:nvPr/>
          </p:nvCxnSpPr>
          <p:spPr>
            <a:xfrm>
              <a:off x="6708186" y="4166692"/>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53659EE-4E6C-4FF8-857B-73D9573220B5}"/>
                </a:ext>
              </a:extLst>
            </p:cNvPr>
            <p:cNvCxnSpPr>
              <a:cxnSpLocks/>
            </p:cNvCxnSpPr>
            <p:nvPr/>
          </p:nvCxnSpPr>
          <p:spPr>
            <a:xfrm>
              <a:off x="6708186" y="3534672"/>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EFA272C-C1BD-470F-929F-6F25268FC3F0}"/>
                </a:ext>
              </a:extLst>
            </p:cNvPr>
            <p:cNvCxnSpPr>
              <a:cxnSpLocks/>
            </p:cNvCxnSpPr>
            <p:nvPr/>
          </p:nvCxnSpPr>
          <p:spPr>
            <a:xfrm>
              <a:off x="6708186" y="4293096"/>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A6E5BE7D-5755-466C-8ADB-7046636BE509}"/>
              </a:ext>
            </a:extLst>
          </p:cNvPr>
          <p:cNvGrpSpPr/>
          <p:nvPr/>
        </p:nvGrpSpPr>
        <p:grpSpPr>
          <a:xfrm>
            <a:off x="4595977" y="3189652"/>
            <a:ext cx="312086" cy="760230"/>
            <a:chOff x="6708186" y="3532866"/>
            <a:chExt cx="312086" cy="760230"/>
          </a:xfrm>
        </p:grpSpPr>
        <p:sp>
          <p:nvSpPr>
            <p:cNvPr id="31" name="Rectangle 30">
              <a:extLst>
                <a:ext uri="{FF2B5EF4-FFF2-40B4-BE49-F238E27FC236}">
                  <a16:creationId xmlns:a16="http://schemas.microsoft.com/office/drawing/2014/main" id="{FD8A9916-E899-4736-96C2-928C164FB41F}"/>
                </a:ext>
              </a:extLst>
            </p:cNvPr>
            <p:cNvSpPr/>
            <p:nvPr/>
          </p:nvSpPr>
          <p:spPr>
            <a:xfrm>
              <a:off x="6708186" y="3532866"/>
              <a:ext cx="312086" cy="760230"/>
            </a:xfrm>
            <a:prstGeom prst="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2" name="Straight Connector 31">
              <a:extLst>
                <a:ext uri="{FF2B5EF4-FFF2-40B4-BE49-F238E27FC236}">
                  <a16:creationId xmlns:a16="http://schemas.microsoft.com/office/drawing/2014/main" id="{D3CB38B0-96BC-4D94-BE71-7C5290A15413}"/>
                </a:ext>
              </a:extLst>
            </p:cNvPr>
            <p:cNvCxnSpPr>
              <a:cxnSpLocks/>
            </p:cNvCxnSpPr>
            <p:nvPr/>
          </p:nvCxnSpPr>
          <p:spPr>
            <a:xfrm>
              <a:off x="6708186" y="3661076"/>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DA3EE81-A12C-4EFC-89DD-B0ACC243120F}"/>
                </a:ext>
              </a:extLst>
            </p:cNvPr>
            <p:cNvCxnSpPr>
              <a:cxnSpLocks/>
            </p:cNvCxnSpPr>
            <p:nvPr/>
          </p:nvCxnSpPr>
          <p:spPr>
            <a:xfrm>
              <a:off x="6708186" y="3787480"/>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74240-3AEA-4638-84C2-614CE23586CC}"/>
                </a:ext>
              </a:extLst>
            </p:cNvPr>
            <p:cNvCxnSpPr>
              <a:cxnSpLocks/>
            </p:cNvCxnSpPr>
            <p:nvPr/>
          </p:nvCxnSpPr>
          <p:spPr>
            <a:xfrm>
              <a:off x="6708186" y="3913884"/>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71D019A-9AEA-406C-BFEB-14806B811A9C}"/>
                </a:ext>
              </a:extLst>
            </p:cNvPr>
            <p:cNvCxnSpPr>
              <a:cxnSpLocks/>
            </p:cNvCxnSpPr>
            <p:nvPr/>
          </p:nvCxnSpPr>
          <p:spPr>
            <a:xfrm>
              <a:off x="6708186" y="4040288"/>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A447B1C-75E8-4F6D-8AD7-5D9E61CD48D6}"/>
                </a:ext>
              </a:extLst>
            </p:cNvPr>
            <p:cNvCxnSpPr>
              <a:cxnSpLocks/>
            </p:cNvCxnSpPr>
            <p:nvPr/>
          </p:nvCxnSpPr>
          <p:spPr>
            <a:xfrm>
              <a:off x="6708186" y="4166692"/>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EF7734B-8929-4625-AB66-ABD72F369980}"/>
                </a:ext>
              </a:extLst>
            </p:cNvPr>
            <p:cNvCxnSpPr>
              <a:cxnSpLocks/>
            </p:cNvCxnSpPr>
            <p:nvPr/>
          </p:nvCxnSpPr>
          <p:spPr>
            <a:xfrm>
              <a:off x="6708186" y="3534672"/>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14DDDA5-62D0-4FFC-94F2-2DE2BF946BDC}"/>
                </a:ext>
              </a:extLst>
            </p:cNvPr>
            <p:cNvCxnSpPr>
              <a:cxnSpLocks/>
            </p:cNvCxnSpPr>
            <p:nvPr/>
          </p:nvCxnSpPr>
          <p:spPr>
            <a:xfrm>
              <a:off x="6708186" y="4293096"/>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C7C6236F-0CF3-4EAA-B2D0-3569C3031CD1}"/>
              </a:ext>
            </a:extLst>
          </p:cNvPr>
          <p:cNvGrpSpPr/>
          <p:nvPr/>
        </p:nvGrpSpPr>
        <p:grpSpPr>
          <a:xfrm>
            <a:off x="2363729" y="3178943"/>
            <a:ext cx="312086" cy="760230"/>
            <a:chOff x="6708186" y="3532866"/>
            <a:chExt cx="312086" cy="760230"/>
          </a:xfrm>
        </p:grpSpPr>
        <p:sp>
          <p:nvSpPr>
            <p:cNvPr id="40" name="Rectangle 39">
              <a:extLst>
                <a:ext uri="{FF2B5EF4-FFF2-40B4-BE49-F238E27FC236}">
                  <a16:creationId xmlns:a16="http://schemas.microsoft.com/office/drawing/2014/main" id="{0C99EB1B-5943-4BE3-905B-7ACD464C9DE2}"/>
                </a:ext>
              </a:extLst>
            </p:cNvPr>
            <p:cNvSpPr/>
            <p:nvPr/>
          </p:nvSpPr>
          <p:spPr>
            <a:xfrm>
              <a:off x="6708186" y="3532866"/>
              <a:ext cx="312086" cy="760230"/>
            </a:xfrm>
            <a:prstGeom prst="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1" name="Straight Connector 40">
              <a:extLst>
                <a:ext uri="{FF2B5EF4-FFF2-40B4-BE49-F238E27FC236}">
                  <a16:creationId xmlns:a16="http://schemas.microsoft.com/office/drawing/2014/main" id="{66E24252-96EC-4E66-99AE-B18D57D11CB4}"/>
                </a:ext>
              </a:extLst>
            </p:cNvPr>
            <p:cNvCxnSpPr>
              <a:cxnSpLocks/>
            </p:cNvCxnSpPr>
            <p:nvPr/>
          </p:nvCxnSpPr>
          <p:spPr>
            <a:xfrm>
              <a:off x="6708186" y="3661076"/>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2B159B-CA9B-45B9-A4CF-4FB5BDB864A4}"/>
                </a:ext>
              </a:extLst>
            </p:cNvPr>
            <p:cNvCxnSpPr>
              <a:cxnSpLocks/>
            </p:cNvCxnSpPr>
            <p:nvPr/>
          </p:nvCxnSpPr>
          <p:spPr>
            <a:xfrm>
              <a:off x="6708186" y="3787480"/>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84A9002-091E-4AC2-9745-A10A6DEAED11}"/>
                </a:ext>
              </a:extLst>
            </p:cNvPr>
            <p:cNvCxnSpPr>
              <a:cxnSpLocks/>
            </p:cNvCxnSpPr>
            <p:nvPr/>
          </p:nvCxnSpPr>
          <p:spPr>
            <a:xfrm>
              <a:off x="6708186" y="3913884"/>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00B3E44-9569-4023-9655-48FEB4B433AC}"/>
                </a:ext>
              </a:extLst>
            </p:cNvPr>
            <p:cNvCxnSpPr>
              <a:cxnSpLocks/>
            </p:cNvCxnSpPr>
            <p:nvPr/>
          </p:nvCxnSpPr>
          <p:spPr>
            <a:xfrm>
              <a:off x="6708186" y="4040288"/>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0DB467B-3D65-412A-A84A-512F35764081}"/>
                </a:ext>
              </a:extLst>
            </p:cNvPr>
            <p:cNvCxnSpPr>
              <a:cxnSpLocks/>
            </p:cNvCxnSpPr>
            <p:nvPr/>
          </p:nvCxnSpPr>
          <p:spPr>
            <a:xfrm>
              <a:off x="6708186" y="4166692"/>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7A8509E-0DCB-48B0-A88F-B5C4CF4AC5B0}"/>
                </a:ext>
              </a:extLst>
            </p:cNvPr>
            <p:cNvCxnSpPr>
              <a:cxnSpLocks/>
            </p:cNvCxnSpPr>
            <p:nvPr/>
          </p:nvCxnSpPr>
          <p:spPr>
            <a:xfrm>
              <a:off x="6708186" y="3534672"/>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5E73644-FC60-48E4-91E4-FF9AC2DD284D}"/>
                </a:ext>
              </a:extLst>
            </p:cNvPr>
            <p:cNvCxnSpPr>
              <a:cxnSpLocks/>
            </p:cNvCxnSpPr>
            <p:nvPr/>
          </p:nvCxnSpPr>
          <p:spPr>
            <a:xfrm>
              <a:off x="6708186" y="4293096"/>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72" name="Picture 8" descr="Image result for nvm express">
            <a:extLst>
              <a:ext uri="{FF2B5EF4-FFF2-40B4-BE49-F238E27FC236}">
                <a16:creationId xmlns:a16="http://schemas.microsoft.com/office/drawing/2014/main" id="{13CAAC71-65C7-4A71-8D3B-077DE56DA9C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864" y="3575660"/>
            <a:ext cx="1992015" cy="550571"/>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Arrow Connector 72">
            <a:extLst>
              <a:ext uri="{FF2B5EF4-FFF2-40B4-BE49-F238E27FC236}">
                <a16:creationId xmlns:a16="http://schemas.microsoft.com/office/drawing/2014/main" id="{BBD596F4-0E0A-4008-A56C-26439C9DC27C}"/>
              </a:ext>
            </a:extLst>
          </p:cNvPr>
          <p:cNvCxnSpPr>
            <a:cxnSpLocks/>
          </p:cNvCxnSpPr>
          <p:nvPr/>
        </p:nvCxnSpPr>
        <p:spPr>
          <a:xfrm>
            <a:off x="4752020" y="3959340"/>
            <a:ext cx="0" cy="2144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0FD28A1-B3DF-451F-BB69-0CBCC723FFA1}"/>
              </a:ext>
            </a:extLst>
          </p:cNvPr>
          <p:cNvCxnSpPr>
            <a:cxnSpLocks/>
          </p:cNvCxnSpPr>
          <p:nvPr/>
        </p:nvCxnSpPr>
        <p:spPr>
          <a:xfrm>
            <a:off x="7056275" y="3968883"/>
            <a:ext cx="0" cy="2144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ADA79CF-FA70-4DCE-9FD6-8BF35A245BC8}"/>
              </a:ext>
            </a:extLst>
          </p:cNvPr>
          <p:cNvCxnSpPr>
            <a:cxnSpLocks/>
          </p:cNvCxnSpPr>
          <p:nvPr/>
        </p:nvCxnSpPr>
        <p:spPr>
          <a:xfrm>
            <a:off x="2519772" y="3934398"/>
            <a:ext cx="0" cy="2144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3A80EB63-F3AF-4240-A8A1-D9729A385E49}"/>
              </a:ext>
            </a:extLst>
          </p:cNvPr>
          <p:cNvSpPr/>
          <p:nvPr/>
        </p:nvSpPr>
        <p:spPr>
          <a:xfrm>
            <a:off x="7153313" y="3114148"/>
            <a:ext cx="1279325" cy="92333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F79646">
                    <a:lumMod val="75000"/>
                  </a:srgbClr>
                </a:solidFill>
                <a:effectLst/>
                <a:uLnTx/>
                <a:uFillTx/>
                <a:latin typeface="Calibri" panose="020F0502020204030204" pitchFamily="34" charset="0"/>
                <a:ea typeface="+mn-ea"/>
                <a:cs typeface="Calibri" panose="020F0502020204030204" pitchFamily="34" charset="0"/>
              </a:rPr>
              <a:t>Hardware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I/O Request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Queue</a:t>
            </a:r>
          </a:p>
        </p:txBody>
      </p:sp>
      <p:sp>
        <p:nvSpPr>
          <p:cNvPr id="64" name="Rectangle 63"/>
          <p:cNvSpPr/>
          <p:nvPr/>
        </p:nvSpPr>
        <p:spPr>
          <a:xfrm>
            <a:off x="0" y="4876800"/>
            <a:ext cx="9144000" cy="17199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ts val="1800"/>
              </a:spcAft>
              <a:buClrTx/>
              <a:buSzTx/>
              <a:buFontTx/>
              <a:buNone/>
              <a:tabLst/>
              <a:defRPr/>
            </a:pPr>
            <a:r>
              <a:rPr kumimoji="0" lang="en-US" sz="3200" b="0" i="0" u="none" strike="noStrike" kern="1200" cap="none" spc="0" normalizeH="0" baseline="0" noProof="0" dirty="0">
                <a:ln>
                  <a:noFill/>
                </a:ln>
                <a:solidFill>
                  <a:srgbClr val="FFFF99"/>
                </a:solidFill>
                <a:effectLst/>
                <a:uLnTx/>
                <a:uFillTx/>
                <a:latin typeface="Adobe Garamond Pro Bold" panose="02020702060506020403" pitchFamily="18" charset="0"/>
                <a:ea typeface="+mn-ea"/>
                <a:cs typeface="+mn-cs"/>
              </a:rPr>
              <a:t>No existing SSD simulator models this today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dobe Garamond Pro" panose="02020502060506020403" pitchFamily="18" charset="0"/>
                <a:ea typeface="+mn-ea"/>
                <a:cs typeface="+mn-cs"/>
              </a:rPr>
              <a:t>In the paper: studies on how multiple queues</a:t>
            </a:r>
            <a:br>
              <a:rPr kumimoji="0" lang="en-US" sz="3200" b="1" i="0" u="none" strike="noStrike" kern="1200" cap="none" spc="0" normalizeH="0" baseline="0" noProof="0" dirty="0">
                <a:ln>
                  <a:noFill/>
                </a:ln>
                <a:solidFill>
                  <a:prstClr val="white"/>
                </a:solidFill>
                <a:effectLst/>
                <a:uLnTx/>
                <a:uFillTx/>
                <a:latin typeface="Adobe Garamond Pro" panose="02020502060506020403" pitchFamily="18" charset="0"/>
                <a:ea typeface="+mn-ea"/>
                <a:cs typeface="+mn-cs"/>
              </a:rPr>
            </a:br>
            <a:r>
              <a:rPr kumimoji="0" lang="en-US" sz="3200" b="1" i="0" u="none" strike="noStrike" kern="1200" cap="none" spc="0" normalizeH="0" baseline="0" noProof="0" dirty="0">
                <a:ln>
                  <a:noFill/>
                </a:ln>
                <a:solidFill>
                  <a:prstClr val="white"/>
                </a:solidFill>
                <a:effectLst/>
                <a:uLnTx/>
                <a:uFillTx/>
                <a:latin typeface="Adobe Garamond Pro" panose="02020502060506020403" pitchFamily="18" charset="0"/>
                <a:ea typeface="+mn-ea"/>
                <a:cs typeface="+mn-cs"/>
              </a:rPr>
              <a:t>in real MQ-SSDs affect performance, fairness</a:t>
            </a:r>
          </a:p>
        </p:txBody>
      </p:sp>
      <p:sp>
        <p:nvSpPr>
          <p:cNvPr id="4" name="Slide Number Placeholder 3">
            <a:extLst>
              <a:ext uri="{FF2B5EF4-FFF2-40B4-BE49-F238E27FC236}">
                <a16:creationId xmlns:a16="http://schemas.microsoft.com/office/drawing/2014/main" id="{513A59DC-BF33-1981-ECE8-B7E2B2EFD273}"/>
              </a:ext>
            </a:extLst>
          </p:cNvPr>
          <p:cNvSpPr>
            <a:spLocks noGrp="1"/>
          </p:cNvSpPr>
          <p:nvPr>
            <p:ph type="sldNum" sz="quarter" idx="11"/>
          </p:nvPr>
        </p:nvSpPr>
        <p:spPr/>
        <p:txBody>
          <a:bodyPr/>
          <a:lstStyle/>
          <a:p>
            <a:fld id="{56E643E9-8232-44D4-8A76-E691A7C80D3B}" type="slidenum">
              <a:rPr lang="en-US" altLang="en-US" smtClean="0"/>
              <a:pPr/>
              <a:t>15</a:t>
            </a:fld>
            <a:r>
              <a:rPr lang="en-US" altLang="en-US"/>
              <a:t> </a:t>
            </a:r>
            <a:endParaRPr lang="en-US" altLang="en-US" dirty="0"/>
          </a:p>
        </p:txBody>
      </p:sp>
    </p:spTree>
    <p:extLst>
      <p:ext uri="{BB962C8B-B14F-4D97-AF65-F5344CB8AC3E}">
        <p14:creationId xmlns:p14="http://schemas.microsoft.com/office/powerpoint/2010/main" val="238172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1.11111E-6 -4.44444E-6 L -1.11111E-6 -0.21041 " pathEditMode="relative" rAng="0" ptsTypes="AA">
                                      <p:cBhvr>
                                        <p:cTn id="6" dur="2000" fill="hold"/>
                                        <p:tgtEl>
                                          <p:spTgt spid="15"/>
                                        </p:tgtEl>
                                        <p:attrNameLst>
                                          <p:attrName>ppt_x</p:attrName>
                                          <p:attrName>ppt_y</p:attrName>
                                        </p:attrNameLst>
                                      </p:cBhvr>
                                      <p:rCtr x="0" y="-10532"/>
                                    </p:animMotion>
                                  </p:childTnLst>
                                </p:cTn>
                              </p:par>
                              <p:par>
                                <p:cTn id="7" presetID="10"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animEffect transition="in" filter="fade">
                                      <p:cBhvr>
                                        <p:cTn id="9" dur="500"/>
                                        <p:tgtEl>
                                          <p:spTgt spid="73"/>
                                        </p:tgtEl>
                                      </p:cBhvr>
                                    </p:animEffect>
                                  </p:childTnLst>
                                </p:cTn>
                              </p:par>
                              <p:par>
                                <p:cTn id="10" presetID="10" presetClass="entr" presetSubtype="0" fill="hold" nodeType="with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500"/>
                                        <p:tgtEl>
                                          <p:spTgt spid="74"/>
                                        </p:tgtEl>
                                      </p:cBhvr>
                                    </p:animEffect>
                                  </p:childTnLst>
                                </p:cTn>
                              </p:par>
                              <p:par>
                                <p:cTn id="13" presetID="10"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fade">
                                      <p:cBhvr>
                                        <p:cTn id="2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2: </a:t>
            </a:r>
            <a:r>
              <a:rPr lang="en-US" spc="-160" dirty="0"/>
              <a:t>High-Performance Steady-State Model</a:t>
            </a:r>
          </a:p>
        </p:txBody>
      </p:sp>
      <p:sp>
        <p:nvSpPr>
          <p:cNvPr id="3" name="Content Placeholder 2"/>
          <p:cNvSpPr>
            <a:spLocks noGrp="1"/>
          </p:cNvSpPr>
          <p:nvPr>
            <p:ph idx="1"/>
          </p:nvPr>
        </p:nvSpPr>
        <p:spPr/>
        <p:txBody>
          <a:bodyPr/>
          <a:lstStyle/>
          <a:p>
            <a:r>
              <a:rPr lang="en-US" dirty="0">
                <a:sym typeface="Wingdings" panose="05000000000000000000" pitchFamily="2" charset="2"/>
              </a:rPr>
              <a:t>SNIA: SSDs should be </a:t>
            </a:r>
            <a:r>
              <a:rPr lang="en-US" dirty="0">
                <a:solidFill>
                  <a:schemeClr val="accent5">
                    <a:lumMod val="75000"/>
                  </a:schemeClr>
                </a:solidFill>
                <a:latin typeface="Adobe Garamond Pro Bold" panose="02020702060506020403" pitchFamily="18" charset="0"/>
                <a:sym typeface="Wingdings" panose="05000000000000000000" pitchFamily="2" charset="2"/>
              </a:rPr>
              <a:t>evaluated in steady state</a:t>
            </a:r>
          </a:p>
          <a:p>
            <a:pPr lvl="1"/>
            <a:r>
              <a:rPr lang="en-US" i="1" dirty="0">
                <a:sym typeface="Wingdings" panose="05000000000000000000" pitchFamily="2" charset="2"/>
              </a:rPr>
              <a:t>Fresh, out-of-the-box</a:t>
            </a:r>
            <a:r>
              <a:rPr lang="en-US" dirty="0">
                <a:sym typeface="Wingdings" panose="05000000000000000000" pitchFamily="2" charset="2"/>
              </a:rPr>
              <a:t> (FOB) device </a:t>
            </a:r>
            <a:r>
              <a:rPr lang="en-US" b="1" dirty="0">
                <a:solidFill>
                  <a:srgbClr val="C00000"/>
                </a:solidFill>
                <a:sym typeface="Wingdings" panose="05000000000000000000" pitchFamily="2" charset="2"/>
              </a:rPr>
              <a:t>unlikely to perform garbage collection</a:t>
            </a:r>
          </a:p>
          <a:p>
            <a:pPr lvl="1"/>
            <a:r>
              <a:rPr lang="en-US" b="1" dirty="0">
                <a:solidFill>
                  <a:srgbClr val="C00000"/>
                </a:solidFill>
                <a:sym typeface="Wingdings" panose="05000000000000000000" pitchFamily="2" charset="2"/>
              </a:rPr>
              <a:t>Write cache not warmed up</a:t>
            </a:r>
            <a:r>
              <a:rPr lang="en-US" dirty="0">
                <a:sym typeface="Wingdings" panose="05000000000000000000" pitchFamily="2" charset="2"/>
              </a:rPr>
              <a:t> for an FOB device</a:t>
            </a:r>
          </a:p>
          <a:p>
            <a:pPr>
              <a:spcBef>
                <a:spcPts val="1800"/>
              </a:spcBef>
            </a:pPr>
            <a:r>
              <a:rPr lang="en-US" dirty="0"/>
              <a:t>Many previous SSD studies incorrectly simulate FOB devices</a:t>
            </a:r>
          </a:p>
          <a:p>
            <a:r>
              <a:rPr lang="en-US" dirty="0"/>
              <a:t>Difficult to reach steady state in most simulators</a:t>
            </a:r>
          </a:p>
          <a:p>
            <a:pPr lvl="1"/>
            <a:r>
              <a:rPr lang="en-US" b="1" dirty="0">
                <a:solidFill>
                  <a:srgbClr val="C00000"/>
                </a:solidFill>
              </a:rPr>
              <a:t>Very slow</a:t>
            </a:r>
            <a:r>
              <a:rPr lang="en-US" dirty="0"/>
              <a:t> (e.g., </a:t>
            </a:r>
            <a:r>
              <a:rPr lang="en-US" dirty="0" err="1"/>
              <a:t>SSDSim</a:t>
            </a:r>
            <a:r>
              <a:rPr lang="en-US" dirty="0"/>
              <a:t> execution time increases by up to 80x)</a:t>
            </a:r>
          </a:p>
          <a:p>
            <a:pPr lvl="1"/>
            <a:r>
              <a:rPr lang="en-US" b="1" dirty="0">
                <a:solidFill>
                  <a:srgbClr val="C00000"/>
                </a:solidFill>
              </a:rPr>
              <a:t>Widely-used traces aren’t large enough for proper warm-up</a:t>
            </a:r>
          </a:p>
        </p:txBody>
      </p:sp>
      <p:pic>
        <p:nvPicPr>
          <p:cNvPr id="8" name="Picture 7">
            <a:extLst>
              <a:ext uri="{FF2B5EF4-FFF2-40B4-BE49-F238E27FC236}">
                <a16:creationId xmlns:a16="http://schemas.microsoft.com/office/drawing/2014/main" id="{C67A02F4-BD77-40FA-806E-6CC24C036F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20"/>
          <a:stretch/>
        </p:blipFill>
        <p:spPr>
          <a:xfrm>
            <a:off x="381000" y="3935361"/>
            <a:ext cx="8742438" cy="1398639"/>
          </a:xfrm>
          <a:prstGeom prst="rect">
            <a:avLst/>
          </a:prstGeom>
        </p:spPr>
      </p:pic>
      <p:sp>
        <p:nvSpPr>
          <p:cNvPr id="10" name="Rectangle 9"/>
          <p:cNvSpPr/>
          <p:nvPr/>
        </p:nvSpPr>
        <p:spPr>
          <a:xfrm>
            <a:off x="0" y="5410200"/>
            <a:ext cx="9144000" cy="11865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ts val="1800"/>
              </a:spcAft>
              <a:buClrTx/>
              <a:buSzTx/>
              <a:buFontTx/>
              <a:buNone/>
              <a:tabLst/>
              <a:defRPr/>
            </a:pPr>
            <a:r>
              <a:rPr kumimoji="0" lang="en-US" sz="3200" b="0" i="0" u="none" strike="noStrike" kern="1200" cap="none" spc="0" normalizeH="0" baseline="0" noProof="0" dirty="0">
                <a:ln>
                  <a:noFill/>
                </a:ln>
                <a:solidFill>
                  <a:srgbClr val="FFFF99"/>
                </a:solidFill>
                <a:effectLst/>
                <a:uLnTx/>
                <a:uFillTx/>
                <a:latin typeface="Adobe Garamond Pro Bold" panose="02020702060506020403" pitchFamily="18" charset="0"/>
                <a:ea typeface="+mn-ea"/>
                <a:cs typeface="+mn-cs"/>
              </a:rPr>
              <a:t>Existing simulators either don’t model steady state</a:t>
            </a:r>
            <a:br>
              <a:rPr kumimoji="0" lang="en-US" sz="3200" b="0" i="0" u="none" strike="noStrike" kern="1200" cap="none" spc="0" normalizeH="0" baseline="0" noProof="0" dirty="0">
                <a:ln>
                  <a:noFill/>
                </a:ln>
                <a:solidFill>
                  <a:srgbClr val="FFFF99"/>
                </a:solidFill>
                <a:effectLst/>
                <a:uLnTx/>
                <a:uFillTx/>
                <a:latin typeface="Adobe Garamond Pro Bold" panose="02020702060506020403" pitchFamily="18" charset="0"/>
                <a:ea typeface="+mn-ea"/>
                <a:cs typeface="+mn-cs"/>
              </a:rPr>
            </a:br>
            <a:r>
              <a:rPr kumimoji="0" lang="en-US" sz="3200" b="0" i="0" u="none" strike="noStrike" kern="1200" cap="none" spc="0" normalizeH="0" baseline="0" noProof="0" dirty="0">
                <a:ln>
                  <a:noFill/>
                </a:ln>
                <a:solidFill>
                  <a:srgbClr val="FFFF99"/>
                </a:solidFill>
                <a:effectLst/>
                <a:uLnTx/>
                <a:uFillTx/>
                <a:latin typeface="Adobe Garamond Pro Bold" panose="02020702060506020403" pitchFamily="18" charset="0"/>
                <a:ea typeface="+mn-ea"/>
                <a:cs typeface="+mn-cs"/>
              </a:rPr>
              <a:t>or are slow at reaching steady state</a:t>
            </a:r>
            <a:endParaRPr kumimoji="0" lang="en-US" sz="3200" b="1" i="0" u="none" strike="noStrike" kern="1200" cap="none" spc="0" normalizeH="0" baseline="0" noProof="0" dirty="0">
              <a:ln>
                <a:noFill/>
              </a:ln>
              <a:solidFill>
                <a:prstClr val="white"/>
              </a:solidFill>
              <a:effectLst/>
              <a:uLnTx/>
              <a:uFillTx/>
              <a:latin typeface="Adobe Garamond Pro" panose="02020502060506020403" pitchFamily="18" charset="0"/>
              <a:ea typeface="+mn-ea"/>
              <a:cs typeface="+mn-cs"/>
            </a:endParaRPr>
          </a:p>
        </p:txBody>
      </p:sp>
      <p:sp>
        <p:nvSpPr>
          <p:cNvPr id="5" name="TextBox 4"/>
          <p:cNvSpPr txBox="1"/>
          <p:nvPr/>
        </p:nvSpPr>
        <p:spPr>
          <a:xfrm rot="16200000">
            <a:off x="-433901" y="4181883"/>
            <a:ext cx="1336135" cy="468333"/>
          </a:xfrm>
          <a:prstGeom prst="rect">
            <a:avLst/>
          </a:prstGeom>
          <a:noFill/>
        </p:spPr>
        <p:txBody>
          <a:bodyPr wrap="none"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Total Write</a:t>
            </a:r>
          </a:p>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Volume </a:t>
            </a:r>
            <a:r>
              <a:rPr kumimoji="0" lang="en-US" sz="1600" b="0" i="0" u="none" strike="noStrike" kern="1200" cap="none" spc="0" normalizeH="0" baseline="0" noProof="0" dirty="0">
                <a:ln>
                  <a:noFill/>
                </a:ln>
                <a:solidFill>
                  <a:prstClr val="black"/>
                </a:solidFill>
                <a:effectLst/>
                <a:uLnTx/>
                <a:uFillTx/>
                <a:latin typeface="Calibri"/>
                <a:ea typeface="+mn-ea"/>
                <a:cs typeface="+mn-cs"/>
              </a:rPr>
              <a:t>(GB)</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TextBox 8"/>
          <p:cNvSpPr txBox="1"/>
          <p:nvPr/>
        </p:nvSpPr>
        <p:spPr>
          <a:xfrm>
            <a:off x="4147437" y="5183791"/>
            <a:ext cx="1209563" cy="288284"/>
          </a:xfrm>
          <a:prstGeom prst="rect">
            <a:avLst/>
          </a:prstGeom>
          <a:noFill/>
        </p:spPr>
        <p:txBody>
          <a:bodyPr wrap="none"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Workloads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4BE865E4-202B-A364-9BA0-9C4589AB907D}"/>
              </a:ext>
            </a:extLst>
          </p:cNvPr>
          <p:cNvSpPr>
            <a:spLocks noGrp="1"/>
          </p:cNvSpPr>
          <p:nvPr>
            <p:ph type="sldNum" sz="quarter" idx="11"/>
          </p:nvPr>
        </p:nvSpPr>
        <p:spPr/>
        <p:txBody>
          <a:bodyPr/>
          <a:lstStyle/>
          <a:p>
            <a:fld id="{56E643E9-8232-44D4-8A76-E691A7C80D3B}" type="slidenum">
              <a:rPr lang="en-US" altLang="en-US" smtClean="0"/>
              <a:pPr/>
              <a:t>16</a:t>
            </a:fld>
            <a:r>
              <a:rPr lang="en-US" altLang="en-US"/>
              <a:t> </a:t>
            </a:r>
            <a:endParaRPr lang="en-US" altLang="en-US" dirty="0"/>
          </a:p>
        </p:txBody>
      </p:sp>
    </p:spTree>
    <p:extLst>
      <p:ext uri="{BB962C8B-B14F-4D97-AF65-F5344CB8AC3E}">
        <p14:creationId xmlns:p14="http://schemas.microsoft.com/office/powerpoint/2010/main" val="1347582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3: Complete Model of Request Latency</a:t>
            </a:r>
          </a:p>
        </p:txBody>
      </p:sp>
      <p:sp>
        <p:nvSpPr>
          <p:cNvPr id="3" name="Content Placeholder 2"/>
          <p:cNvSpPr>
            <a:spLocks noGrp="1"/>
          </p:cNvSpPr>
          <p:nvPr>
            <p:ph idx="1"/>
          </p:nvPr>
        </p:nvSpPr>
        <p:spPr/>
        <p:txBody>
          <a:bodyPr/>
          <a:lstStyle/>
          <a:p>
            <a:r>
              <a:rPr lang="en-US" dirty="0"/>
              <a:t>Request to NAND flash based SSD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600" dirty="0"/>
          </a:p>
          <a:p>
            <a:r>
              <a:rPr lang="en-US" dirty="0"/>
              <a:t>Current simulators often model </a:t>
            </a:r>
            <a:r>
              <a:rPr lang="en-US" dirty="0">
                <a:solidFill>
                  <a:srgbClr val="C00000"/>
                </a:solidFill>
                <a:latin typeface="Adobe Garamond Pro Bold" panose="02020702060506020403" pitchFamily="18" charset="0"/>
              </a:rPr>
              <a:t>only steps 5 and 6</a:t>
            </a:r>
          </a:p>
          <a:p>
            <a:r>
              <a:rPr lang="en-US" dirty="0"/>
              <a:t>What if we use a </a:t>
            </a:r>
            <a:r>
              <a:rPr lang="en-US" i="1" dirty="0"/>
              <a:t>different</a:t>
            </a:r>
            <a:r>
              <a:rPr lang="en-US" dirty="0"/>
              <a:t> non-volatile memory (NVM)?</a:t>
            </a:r>
          </a:p>
        </p:txBody>
      </p:sp>
      <p:pic>
        <p:nvPicPr>
          <p:cNvPr id="5" name="Picture 4">
            <a:extLst>
              <a:ext uri="{FF2B5EF4-FFF2-40B4-BE49-F238E27FC236}">
                <a16:creationId xmlns:a16="http://schemas.microsoft.com/office/drawing/2014/main" id="{078551B3-604B-41B8-8579-F013358B486D}"/>
              </a:ext>
            </a:extLst>
          </p:cNvPr>
          <p:cNvPicPr>
            <a:picLocks noChangeAspect="1"/>
          </p:cNvPicPr>
          <p:nvPr/>
        </p:nvPicPr>
        <p:blipFill>
          <a:blip r:embed="rId3"/>
          <a:stretch>
            <a:fillRect/>
          </a:stretch>
        </p:blipFill>
        <p:spPr>
          <a:xfrm>
            <a:off x="1143000" y="1295400"/>
            <a:ext cx="6858000" cy="3611166"/>
          </a:xfrm>
          <a:prstGeom prst="rect">
            <a:avLst/>
          </a:prstGeom>
        </p:spPr>
      </p:pic>
      <p:sp>
        <p:nvSpPr>
          <p:cNvPr id="9" name="Rectangle: Rounded Corners 12">
            <a:extLst>
              <a:ext uri="{FF2B5EF4-FFF2-40B4-BE49-F238E27FC236}">
                <a16:creationId xmlns:a16="http://schemas.microsoft.com/office/drawing/2014/main" id="{F39EA481-7D1F-4A04-A019-613AC0AAB5AF}"/>
              </a:ext>
            </a:extLst>
          </p:cNvPr>
          <p:cNvSpPr/>
          <p:nvPr/>
        </p:nvSpPr>
        <p:spPr>
          <a:xfrm>
            <a:off x="6456154" y="2541963"/>
            <a:ext cx="822960" cy="359527"/>
          </a:xfrm>
          <a:prstGeom prst="roundRect">
            <a:avLst/>
          </a:prstGeom>
          <a:solidFill>
            <a:schemeClr val="bg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&lt; 1µs</a:t>
            </a:r>
          </a:p>
        </p:txBody>
      </p:sp>
      <p:sp>
        <p:nvSpPr>
          <p:cNvPr id="10" name="Rectangle: Rounded Corners 13">
            <a:extLst>
              <a:ext uri="{FF2B5EF4-FFF2-40B4-BE49-F238E27FC236}">
                <a16:creationId xmlns:a16="http://schemas.microsoft.com/office/drawing/2014/main" id="{0B873F3A-2C69-41B2-AE8F-7845E4AD4E16}"/>
              </a:ext>
            </a:extLst>
          </p:cNvPr>
          <p:cNvSpPr/>
          <p:nvPr/>
        </p:nvSpPr>
        <p:spPr>
          <a:xfrm>
            <a:off x="7846132" y="3733800"/>
            <a:ext cx="1224136" cy="359527"/>
          </a:xfrm>
          <a:prstGeom prst="roundRect">
            <a:avLst/>
          </a:prstGeom>
          <a:solidFill>
            <a:schemeClr val="bg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50</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110µs</a:t>
            </a:r>
          </a:p>
        </p:txBody>
      </p:sp>
      <p:sp>
        <p:nvSpPr>
          <p:cNvPr id="11" name="Rectangle: Rounded Corners 14">
            <a:extLst>
              <a:ext uri="{FF2B5EF4-FFF2-40B4-BE49-F238E27FC236}">
                <a16:creationId xmlns:a16="http://schemas.microsoft.com/office/drawing/2014/main" id="{20EE99FA-894B-432B-B45E-928B8C66EFD1}"/>
              </a:ext>
            </a:extLst>
          </p:cNvPr>
          <p:cNvSpPr/>
          <p:nvPr/>
        </p:nvSpPr>
        <p:spPr>
          <a:xfrm>
            <a:off x="6456154" y="4691380"/>
            <a:ext cx="822960" cy="359527"/>
          </a:xfrm>
          <a:prstGeom prst="roundRect">
            <a:avLst/>
          </a:prstGeom>
          <a:solidFill>
            <a:schemeClr val="bg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20µs</a:t>
            </a:r>
          </a:p>
        </p:txBody>
      </p:sp>
      <p:sp>
        <p:nvSpPr>
          <p:cNvPr id="12" name="Rectangle: Rounded Corners 15">
            <a:extLst>
              <a:ext uri="{FF2B5EF4-FFF2-40B4-BE49-F238E27FC236}">
                <a16:creationId xmlns:a16="http://schemas.microsoft.com/office/drawing/2014/main" id="{41B2B957-9E6D-41FA-B0B0-EE85774285BD}"/>
              </a:ext>
            </a:extLst>
          </p:cNvPr>
          <p:cNvSpPr/>
          <p:nvPr/>
        </p:nvSpPr>
        <p:spPr>
          <a:xfrm>
            <a:off x="3757525" y="4691379"/>
            <a:ext cx="822960" cy="359527"/>
          </a:xfrm>
          <a:prstGeom prst="roundRect">
            <a:avLst/>
          </a:prstGeom>
          <a:solidFill>
            <a:schemeClr val="bg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4µs</a:t>
            </a:r>
          </a:p>
        </p:txBody>
      </p:sp>
      <p:sp>
        <p:nvSpPr>
          <p:cNvPr id="13" name="Rectangle: Rounded Corners 13">
            <a:extLst>
              <a:ext uri="{FF2B5EF4-FFF2-40B4-BE49-F238E27FC236}">
                <a16:creationId xmlns:a16="http://schemas.microsoft.com/office/drawing/2014/main" id="{0B873F3A-2C69-41B2-AE8F-7845E4AD4E16}"/>
              </a:ext>
            </a:extLst>
          </p:cNvPr>
          <p:cNvSpPr/>
          <p:nvPr/>
        </p:nvSpPr>
        <p:spPr>
          <a:xfrm>
            <a:off x="7846132" y="3733799"/>
            <a:ext cx="1224136" cy="359527"/>
          </a:xfrm>
          <a:prstGeom prst="roundRect">
            <a:avLst/>
          </a:prstGeom>
          <a:solidFill>
            <a:schemeClr val="accent5">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50</a:t>
            </a:r>
            <a:r>
              <a:rPr kumimoji="0" lang="en-US" sz="1400" b="1"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a:t>
            </a:r>
            <a:r>
              <a:rPr kumimoji="0" lang="en-US" sz="2000" b="1"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110µs</a:t>
            </a:r>
          </a:p>
        </p:txBody>
      </p:sp>
      <p:sp>
        <p:nvSpPr>
          <p:cNvPr id="14" name="Rectangle: Rounded Corners 14">
            <a:extLst>
              <a:ext uri="{FF2B5EF4-FFF2-40B4-BE49-F238E27FC236}">
                <a16:creationId xmlns:a16="http://schemas.microsoft.com/office/drawing/2014/main" id="{20EE99FA-894B-432B-B45E-928B8C66EFD1}"/>
              </a:ext>
            </a:extLst>
          </p:cNvPr>
          <p:cNvSpPr/>
          <p:nvPr/>
        </p:nvSpPr>
        <p:spPr>
          <a:xfrm>
            <a:off x="6456154" y="4691379"/>
            <a:ext cx="822960" cy="359527"/>
          </a:xfrm>
          <a:prstGeom prst="roundRect">
            <a:avLst/>
          </a:prstGeom>
          <a:solidFill>
            <a:schemeClr val="accent5">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20µs</a:t>
            </a:r>
          </a:p>
        </p:txBody>
      </p:sp>
      <p:sp>
        <p:nvSpPr>
          <p:cNvPr id="15" name="Rectangle 14"/>
          <p:cNvSpPr/>
          <p:nvPr/>
        </p:nvSpPr>
        <p:spPr>
          <a:xfrm>
            <a:off x="2362200" y="2003639"/>
            <a:ext cx="2286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752600" y="1904999"/>
            <a:ext cx="609600" cy="47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2584524" y="1904998"/>
            <a:ext cx="652339" cy="47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Rounded Corners 9">
            <a:extLst>
              <a:ext uri="{FF2B5EF4-FFF2-40B4-BE49-F238E27FC236}">
                <a16:creationId xmlns:a16="http://schemas.microsoft.com/office/drawing/2014/main" id="{6D186EAC-2690-4067-831A-3423A32ECD27}"/>
              </a:ext>
            </a:extLst>
          </p:cNvPr>
          <p:cNvSpPr/>
          <p:nvPr/>
        </p:nvSpPr>
        <p:spPr>
          <a:xfrm>
            <a:off x="2066365" y="2097280"/>
            <a:ext cx="822960" cy="359527"/>
          </a:xfrm>
          <a:prstGeom prst="roundRect">
            <a:avLst/>
          </a:prstGeom>
          <a:solidFill>
            <a:schemeClr val="bg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&lt; 1µs</a:t>
            </a:r>
          </a:p>
        </p:txBody>
      </p:sp>
      <p:sp>
        <p:nvSpPr>
          <p:cNvPr id="18" name="Rectangle 17"/>
          <p:cNvSpPr/>
          <p:nvPr/>
        </p:nvSpPr>
        <p:spPr>
          <a:xfrm>
            <a:off x="3998396" y="2313114"/>
            <a:ext cx="2286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p:nvSpPr>
        <p:spPr>
          <a:xfrm>
            <a:off x="3388796" y="2214474"/>
            <a:ext cx="609600" cy="47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4220721" y="2214473"/>
            <a:ext cx="433964" cy="47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Rounded Corners 10">
            <a:extLst>
              <a:ext uri="{FF2B5EF4-FFF2-40B4-BE49-F238E27FC236}">
                <a16:creationId xmlns:a16="http://schemas.microsoft.com/office/drawing/2014/main" id="{8F656958-E8C5-47F1-BFB1-35B7B605E715}"/>
              </a:ext>
            </a:extLst>
          </p:cNvPr>
          <p:cNvSpPr/>
          <p:nvPr/>
        </p:nvSpPr>
        <p:spPr>
          <a:xfrm>
            <a:off x="3709631" y="2384637"/>
            <a:ext cx="822960" cy="359527"/>
          </a:xfrm>
          <a:prstGeom prst="roundRect">
            <a:avLst/>
          </a:prstGeom>
          <a:solidFill>
            <a:schemeClr val="bg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&lt; 1µs</a:t>
            </a:r>
          </a:p>
        </p:txBody>
      </p:sp>
      <p:sp>
        <p:nvSpPr>
          <p:cNvPr id="23" name="Rectangle 22"/>
          <p:cNvSpPr/>
          <p:nvPr/>
        </p:nvSpPr>
        <p:spPr>
          <a:xfrm>
            <a:off x="5001430" y="2264526"/>
            <a:ext cx="652339" cy="393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a:off x="5624784" y="2277043"/>
            <a:ext cx="403681"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Rounded Corners 11">
            <a:extLst>
              <a:ext uri="{FF2B5EF4-FFF2-40B4-BE49-F238E27FC236}">
                <a16:creationId xmlns:a16="http://schemas.microsoft.com/office/drawing/2014/main" id="{CBF09EC4-6B36-40F7-ACAF-C361B0B1648C}"/>
              </a:ext>
            </a:extLst>
          </p:cNvPr>
          <p:cNvSpPr/>
          <p:nvPr/>
        </p:nvSpPr>
        <p:spPr>
          <a:xfrm>
            <a:off x="5118130" y="2379027"/>
            <a:ext cx="822960" cy="359527"/>
          </a:xfrm>
          <a:prstGeom prst="roundRect">
            <a:avLst/>
          </a:prstGeom>
          <a:solidFill>
            <a:schemeClr val="bg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&lt; 1µs</a:t>
            </a:r>
          </a:p>
        </p:txBody>
      </p:sp>
      <p:sp>
        <p:nvSpPr>
          <p:cNvPr id="27" name="Rectangle 26"/>
          <p:cNvSpPr/>
          <p:nvPr/>
        </p:nvSpPr>
        <p:spPr>
          <a:xfrm>
            <a:off x="6679392" y="1887630"/>
            <a:ext cx="2286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p:cNvSpPr/>
          <p:nvPr/>
        </p:nvSpPr>
        <p:spPr>
          <a:xfrm>
            <a:off x="6277122" y="1806447"/>
            <a:ext cx="417673" cy="47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p:cNvSpPr/>
          <p:nvPr/>
        </p:nvSpPr>
        <p:spPr>
          <a:xfrm>
            <a:off x="6891651" y="1797404"/>
            <a:ext cx="575950" cy="47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p:cNvSpPr/>
          <p:nvPr/>
        </p:nvSpPr>
        <p:spPr>
          <a:xfrm>
            <a:off x="7195962" y="1970463"/>
            <a:ext cx="2286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p:cNvSpPr/>
          <p:nvPr/>
        </p:nvSpPr>
        <p:spPr>
          <a:xfrm>
            <a:off x="3360848" y="3810000"/>
            <a:ext cx="1439751" cy="407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781FD5D0-B5F1-41B9-8D96-08260AC3D484}"/>
              </a:ext>
            </a:extLst>
          </p:cNvPr>
          <p:cNvSpPr>
            <a:spLocks noGrp="1"/>
          </p:cNvSpPr>
          <p:nvPr>
            <p:ph type="sldNum" sz="quarter" idx="11"/>
          </p:nvPr>
        </p:nvSpPr>
        <p:spPr/>
        <p:txBody>
          <a:bodyPr/>
          <a:lstStyle/>
          <a:p>
            <a:fld id="{56E643E9-8232-44D4-8A76-E691A7C80D3B}" type="slidenum">
              <a:rPr lang="en-US" altLang="en-US" smtClean="0"/>
              <a:pPr/>
              <a:t>17</a:t>
            </a:fld>
            <a:r>
              <a:rPr lang="en-US" altLang="en-US"/>
              <a:t> </a:t>
            </a:r>
            <a:endParaRPr lang="en-US" altLang="en-US" dirty="0"/>
          </a:p>
        </p:txBody>
      </p:sp>
    </p:spTree>
    <p:extLst>
      <p:ext uri="{BB962C8B-B14F-4D97-AF65-F5344CB8AC3E}">
        <p14:creationId xmlns:p14="http://schemas.microsoft.com/office/powerpoint/2010/main" val="4180128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Request to 3D </a:t>
            </a:r>
            <a:r>
              <a:rPr lang="en-US" dirty="0" err="1"/>
              <a:t>XPoint</a:t>
            </a:r>
            <a:r>
              <a:rPr lang="en-US" dirty="0"/>
              <a:t> based SSD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3" name="Picture 12">
            <a:extLst>
              <a:ext uri="{FF2B5EF4-FFF2-40B4-BE49-F238E27FC236}">
                <a16:creationId xmlns:a16="http://schemas.microsoft.com/office/drawing/2014/main" id="{24F7B328-705A-44F0-9BDE-68DF29CEBA30}"/>
              </a:ext>
            </a:extLst>
          </p:cNvPr>
          <p:cNvPicPr>
            <a:picLocks noChangeAspect="1"/>
          </p:cNvPicPr>
          <p:nvPr/>
        </p:nvPicPr>
        <p:blipFill>
          <a:blip r:embed="rId3"/>
          <a:stretch>
            <a:fillRect/>
          </a:stretch>
        </p:blipFill>
        <p:spPr>
          <a:xfrm>
            <a:off x="1143000" y="1310920"/>
            <a:ext cx="6858000" cy="3601538"/>
          </a:xfrm>
          <a:prstGeom prst="rect">
            <a:avLst/>
          </a:prstGeom>
        </p:spPr>
      </p:pic>
      <p:sp>
        <p:nvSpPr>
          <p:cNvPr id="2" name="Title 1"/>
          <p:cNvSpPr>
            <a:spLocks noGrp="1"/>
          </p:cNvSpPr>
          <p:nvPr>
            <p:ph type="title"/>
          </p:nvPr>
        </p:nvSpPr>
        <p:spPr/>
        <p:txBody>
          <a:bodyPr/>
          <a:lstStyle/>
          <a:p>
            <a:r>
              <a:rPr lang="en-US" dirty="0"/>
              <a:t>Challenge 3: Complete Model of Request Latency</a:t>
            </a:r>
          </a:p>
        </p:txBody>
      </p:sp>
      <p:sp>
        <p:nvSpPr>
          <p:cNvPr id="8" name="Rectangle: Rounded Corners 11">
            <a:extLst>
              <a:ext uri="{FF2B5EF4-FFF2-40B4-BE49-F238E27FC236}">
                <a16:creationId xmlns:a16="http://schemas.microsoft.com/office/drawing/2014/main" id="{CBF09EC4-6B36-40F7-ACAF-C361B0B1648C}"/>
              </a:ext>
            </a:extLst>
          </p:cNvPr>
          <p:cNvSpPr/>
          <p:nvPr/>
        </p:nvSpPr>
        <p:spPr>
          <a:xfrm>
            <a:off x="4645810" y="3111687"/>
            <a:ext cx="822960" cy="359527"/>
          </a:xfrm>
          <a:prstGeom prst="roundRect">
            <a:avLst/>
          </a:prstGeom>
          <a:solidFill>
            <a:schemeClr val="bg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&lt; 1µs</a:t>
            </a:r>
          </a:p>
        </p:txBody>
      </p:sp>
      <p:sp>
        <p:nvSpPr>
          <p:cNvPr id="10" name="Rectangle: Rounded Corners 13">
            <a:extLst>
              <a:ext uri="{FF2B5EF4-FFF2-40B4-BE49-F238E27FC236}">
                <a16:creationId xmlns:a16="http://schemas.microsoft.com/office/drawing/2014/main" id="{0B873F3A-2C69-41B2-AE8F-7845E4AD4E16}"/>
              </a:ext>
            </a:extLst>
          </p:cNvPr>
          <p:cNvSpPr/>
          <p:nvPr/>
        </p:nvSpPr>
        <p:spPr>
          <a:xfrm>
            <a:off x="7846132" y="4504723"/>
            <a:ext cx="1224136" cy="359527"/>
          </a:xfrm>
          <a:prstGeom prst="roundRect">
            <a:avLst/>
          </a:prstGeom>
          <a:solidFill>
            <a:schemeClr val="bg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50</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110µs</a:t>
            </a:r>
          </a:p>
        </p:txBody>
      </p:sp>
      <p:sp>
        <p:nvSpPr>
          <p:cNvPr id="11" name="Rectangle: Rounded Corners 14">
            <a:extLst>
              <a:ext uri="{FF2B5EF4-FFF2-40B4-BE49-F238E27FC236}">
                <a16:creationId xmlns:a16="http://schemas.microsoft.com/office/drawing/2014/main" id="{20EE99FA-894B-432B-B45E-928B8C66EFD1}"/>
              </a:ext>
            </a:extLst>
          </p:cNvPr>
          <p:cNvSpPr/>
          <p:nvPr/>
        </p:nvSpPr>
        <p:spPr>
          <a:xfrm>
            <a:off x="6456154" y="4178855"/>
            <a:ext cx="822960" cy="359527"/>
          </a:xfrm>
          <a:prstGeom prst="roundRect">
            <a:avLst/>
          </a:prstGeom>
          <a:solidFill>
            <a:schemeClr val="bg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20µs</a:t>
            </a:r>
          </a:p>
        </p:txBody>
      </p:sp>
      <p:sp>
        <p:nvSpPr>
          <p:cNvPr id="12" name="Rectangle: Rounded Corners 15">
            <a:extLst>
              <a:ext uri="{FF2B5EF4-FFF2-40B4-BE49-F238E27FC236}">
                <a16:creationId xmlns:a16="http://schemas.microsoft.com/office/drawing/2014/main" id="{41B2B957-9E6D-41FA-B0B0-EE85774285BD}"/>
              </a:ext>
            </a:extLst>
          </p:cNvPr>
          <p:cNvSpPr/>
          <p:nvPr/>
        </p:nvSpPr>
        <p:spPr>
          <a:xfrm>
            <a:off x="3757525" y="4974473"/>
            <a:ext cx="822960" cy="359527"/>
          </a:xfrm>
          <a:prstGeom prst="roundRect">
            <a:avLst/>
          </a:prstGeom>
          <a:solidFill>
            <a:schemeClr val="bg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4µs</a:t>
            </a:r>
          </a:p>
        </p:txBody>
      </p:sp>
      <p:sp>
        <p:nvSpPr>
          <p:cNvPr id="14" name="Rectangle: Rounded Corners 11">
            <a:extLst>
              <a:ext uri="{FF2B5EF4-FFF2-40B4-BE49-F238E27FC236}">
                <a16:creationId xmlns:a16="http://schemas.microsoft.com/office/drawing/2014/main" id="{CBF09EC4-6B36-40F7-ACAF-C361B0B1648C}"/>
              </a:ext>
            </a:extLst>
          </p:cNvPr>
          <p:cNvSpPr/>
          <p:nvPr/>
        </p:nvSpPr>
        <p:spPr>
          <a:xfrm>
            <a:off x="5551096" y="3111688"/>
            <a:ext cx="1078304" cy="359527"/>
          </a:xfrm>
          <a:prstGeom prst="roundRect">
            <a:avLst/>
          </a:prstGeom>
          <a:solidFill>
            <a:schemeClr val="accent2">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t>10-20µs</a:t>
            </a:r>
          </a:p>
        </p:txBody>
      </p:sp>
      <p:sp>
        <p:nvSpPr>
          <p:cNvPr id="16" name="Rectangle: Rounded Corners 12">
            <a:extLst>
              <a:ext uri="{FF2B5EF4-FFF2-40B4-BE49-F238E27FC236}">
                <a16:creationId xmlns:a16="http://schemas.microsoft.com/office/drawing/2014/main" id="{F39EA481-7D1F-4A04-A019-613AC0AAB5AF}"/>
              </a:ext>
            </a:extLst>
          </p:cNvPr>
          <p:cNvSpPr/>
          <p:nvPr/>
        </p:nvSpPr>
        <p:spPr>
          <a:xfrm>
            <a:off x="8046720" y="4034950"/>
            <a:ext cx="822960" cy="359527"/>
          </a:xfrm>
          <a:prstGeom prst="roundRect">
            <a:avLst/>
          </a:prstGeom>
          <a:solidFill>
            <a:schemeClr val="accent3">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9BBB59">
                    <a:lumMod val="75000"/>
                  </a:srgbClr>
                </a:solidFill>
                <a:effectLst/>
                <a:uLnTx/>
                <a:uFillTx/>
                <a:latin typeface="Calibri" panose="020F0502020204030204" pitchFamily="34" charset="0"/>
                <a:ea typeface="+mn-ea"/>
                <a:cs typeface="Calibri" panose="020F0502020204030204" pitchFamily="34" charset="0"/>
              </a:rPr>
              <a:t>&lt; 5µs</a:t>
            </a:r>
          </a:p>
        </p:txBody>
      </p:sp>
      <p:grpSp>
        <p:nvGrpSpPr>
          <p:cNvPr id="21" name="Group 20"/>
          <p:cNvGrpSpPr/>
          <p:nvPr/>
        </p:nvGrpSpPr>
        <p:grpSpPr>
          <a:xfrm>
            <a:off x="4736315" y="3166413"/>
            <a:ext cx="612068" cy="250074"/>
            <a:chOff x="7846132" y="2569326"/>
            <a:chExt cx="612068" cy="250074"/>
          </a:xfrm>
        </p:grpSpPr>
        <p:cxnSp>
          <p:nvCxnSpPr>
            <p:cNvPr id="19" name="Straight Connector 18"/>
            <p:cNvCxnSpPr/>
            <p:nvPr/>
          </p:nvCxnSpPr>
          <p:spPr>
            <a:xfrm>
              <a:off x="7846132" y="2569327"/>
              <a:ext cx="612068" cy="25007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7846132" y="2569326"/>
              <a:ext cx="612068" cy="25007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7924800" y="4559449"/>
            <a:ext cx="1066800" cy="250074"/>
            <a:chOff x="7846132" y="2569326"/>
            <a:chExt cx="612068" cy="250074"/>
          </a:xfrm>
        </p:grpSpPr>
        <p:cxnSp>
          <p:nvCxnSpPr>
            <p:cNvPr id="23" name="Straight Connector 22"/>
            <p:cNvCxnSpPr/>
            <p:nvPr/>
          </p:nvCxnSpPr>
          <p:spPr>
            <a:xfrm>
              <a:off x="7846132" y="2569327"/>
              <a:ext cx="612068" cy="25007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846132" y="2569326"/>
              <a:ext cx="612068" cy="25007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561600" y="4233581"/>
            <a:ext cx="612068" cy="250074"/>
            <a:chOff x="7846132" y="2569326"/>
            <a:chExt cx="612068" cy="250074"/>
          </a:xfrm>
        </p:grpSpPr>
        <p:cxnSp>
          <p:nvCxnSpPr>
            <p:cNvPr id="26" name="Straight Connector 25"/>
            <p:cNvCxnSpPr/>
            <p:nvPr/>
          </p:nvCxnSpPr>
          <p:spPr>
            <a:xfrm>
              <a:off x="7846132" y="2569327"/>
              <a:ext cx="612068" cy="25007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7846132" y="2569326"/>
              <a:ext cx="612068" cy="25007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8" name="Rectangle: Rounded Corners 12">
            <a:extLst>
              <a:ext uri="{FF2B5EF4-FFF2-40B4-BE49-F238E27FC236}">
                <a16:creationId xmlns:a16="http://schemas.microsoft.com/office/drawing/2014/main" id="{F39EA481-7D1F-4A04-A019-613AC0AAB5AF}"/>
              </a:ext>
            </a:extLst>
          </p:cNvPr>
          <p:cNvSpPr/>
          <p:nvPr/>
        </p:nvSpPr>
        <p:spPr>
          <a:xfrm>
            <a:off x="6456154" y="4629758"/>
            <a:ext cx="822960" cy="359527"/>
          </a:xfrm>
          <a:prstGeom prst="roundRect">
            <a:avLst/>
          </a:prstGeom>
          <a:solidFill>
            <a:schemeClr val="accent3">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9BBB59">
                    <a:lumMod val="75000"/>
                  </a:srgbClr>
                </a:solidFill>
                <a:effectLst/>
                <a:uLnTx/>
                <a:uFillTx/>
                <a:latin typeface="Calibri" panose="020F0502020204030204" pitchFamily="34" charset="0"/>
                <a:ea typeface="+mn-ea"/>
                <a:cs typeface="Calibri" panose="020F0502020204030204" pitchFamily="34" charset="0"/>
              </a:rPr>
              <a:t>&lt; 5µs</a:t>
            </a:r>
          </a:p>
        </p:txBody>
      </p:sp>
      <p:grpSp>
        <p:nvGrpSpPr>
          <p:cNvPr id="29" name="Group 28"/>
          <p:cNvGrpSpPr/>
          <p:nvPr/>
        </p:nvGrpSpPr>
        <p:grpSpPr>
          <a:xfrm>
            <a:off x="3862971" y="5029199"/>
            <a:ext cx="612068" cy="250074"/>
            <a:chOff x="7846132" y="2569326"/>
            <a:chExt cx="612068" cy="250074"/>
          </a:xfrm>
        </p:grpSpPr>
        <p:cxnSp>
          <p:nvCxnSpPr>
            <p:cNvPr id="30" name="Straight Connector 29"/>
            <p:cNvCxnSpPr/>
            <p:nvPr/>
          </p:nvCxnSpPr>
          <p:spPr>
            <a:xfrm>
              <a:off x="7846132" y="2569327"/>
              <a:ext cx="612068" cy="25007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7846132" y="2569326"/>
              <a:ext cx="612068" cy="25007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2" name="Rectangle: Rounded Corners 11">
            <a:extLst>
              <a:ext uri="{FF2B5EF4-FFF2-40B4-BE49-F238E27FC236}">
                <a16:creationId xmlns:a16="http://schemas.microsoft.com/office/drawing/2014/main" id="{CBF09EC4-6B36-40F7-ACAF-C361B0B1648C}"/>
              </a:ext>
            </a:extLst>
          </p:cNvPr>
          <p:cNvSpPr/>
          <p:nvPr/>
        </p:nvSpPr>
        <p:spPr>
          <a:xfrm>
            <a:off x="4685931" y="4974471"/>
            <a:ext cx="1078304" cy="359527"/>
          </a:xfrm>
          <a:prstGeom prst="roundRect">
            <a:avLst/>
          </a:prstGeom>
          <a:solidFill>
            <a:schemeClr val="accent2">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t>10-20µs</a:t>
            </a:r>
          </a:p>
        </p:txBody>
      </p:sp>
      <p:sp>
        <p:nvSpPr>
          <p:cNvPr id="33" name="Rectangle 32"/>
          <p:cNvSpPr/>
          <p:nvPr/>
        </p:nvSpPr>
        <p:spPr>
          <a:xfrm>
            <a:off x="0" y="5410200"/>
            <a:ext cx="9144000" cy="11865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ts val="1800"/>
              </a:spcAft>
              <a:buClrTx/>
              <a:buSzTx/>
              <a:buFontTx/>
              <a:buNone/>
              <a:tabLst/>
              <a:defRPr/>
            </a:pPr>
            <a:r>
              <a:rPr kumimoji="0" lang="en-US" sz="3200" b="0" i="0" u="none" strike="noStrike" kern="1200" cap="none" spc="0" normalizeH="0" baseline="0" noProof="0" dirty="0">
                <a:ln>
                  <a:noFill/>
                </a:ln>
                <a:solidFill>
                  <a:srgbClr val="FFFF99"/>
                </a:solidFill>
                <a:effectLst/>
                <a:uLnTx/>
                <a:uFillTx/>
                <a:latin typeface="Adobe Garamond Pro Bold" panose="02020702060506020403" pitchFamily="18" charset="0"/>
                <a:ea typeface="+mn-ea"/>
                <a:cs typeface="+mn-cs"/>
              </a:rPr>
              <a:t>Existing simulators don’t model all parts</a:t>
            </a:r>
            <a:r>
              <a:rPr kumimoji="0" lang="en-US" sz="3200" b="0" i="0" u="none" strike="noStrike" kern="1200" cap="none" spc="0" normalizeH="0" noProof="0" dirty="0">
                <a:ln>
                  <a:noFill/>
                </a:ln>
                <a:solidFill>
                  <a:srgbClr val="FFFF99"/>
                </a:solidFill>
                <a:effectLst/>
                <a:uLnTx/>
                <a:uFillTx/>
                <a:latin typeface="Adobe Garamond Pro Bold" panose="02020702060506020403" pitchFamily="18" charset="0"/>
                <a:ea typeface="+mn-ea"/>
                <a:cs typeface="+mn-cs"/>
              </a:rPr>
              <a:t> </a:t>
            </a:r>
            <a:r>
              <a:rPr kumimoji="0" lang="en-US" sz="3200" b="0" i="0" u="none" strike="noStrike" kern="1200" cap="none" spc="0" normalizeH="0" baseline="0" noProof="0" dirty="0">
                <a:ln>
                  <a:noFill/>
                </a:ln>
                <a:solidFill>
                  <a:srgbClr val="FFFF99"/>
                </a:solidFill>
                <a:effectLst/>
                <a:uLnTx/>
                <a:uFillTx/>
                <a:latin typeface="Adobe Garamond Pro Bold" panose="02020702060506020403" pitchFamily="18" charset="0"/>
                <a:ea typeface="+mn-ea"/>
                <a:cs typeface="+mn-cs"/>
              </a:rPr>
              <a:t>of the</a:t>
            </a:r>
            <a:br>
              <a:rPr kumimoji="0" lang="en-US" sz="3200" b="0" i="0" u="none" strike="noStrike" kern="1200" cap="none" spc="0" normalizeH="0" baseline="0" noProof="0" dirty="0">
                <a:ln>
                  <a:noFill/>
                </a:ln>
                <a:solidFill>
                  <a:srgbClr val="FFFF99"/>
                </a:solidFill>
                <a:effectLst/>
                <a:uLnTx/>
                <a:uFillTx/>
                <a:latin typeface="Adobe Garamond Pro Bold" panose="02020702060506020403" pitchFamily="18" charset="0"/>
                <a:ea typeface="+mn-ea"/>
                <a:cs typeface="+mn-cs"/>
              </a:rPr>
            </a:br>
            <a:r>
              <a:rPr kumimoji="0" lang="en-US" sz="3200" b="0" i="0" u="none" strike="noStrike" kern="1200" cap="none" spc="0" normalizeH="0" baseline="0" noProof="0" dirty="0">
                <a:ln>
                  <a:noFill/>
                </a:ln>
                <a:solidFill>
                  <a:srgbClr val="FFFF99"/>
                </a:solidFill>
                <a:effectLst/>
                <a:uLnTx/>
                <a:uFillTx/>
                <a:latin typeface="Adobe Garamond Pro Bold" panose="02020702060506020403" pitchFamily="18" charset="0"/>
                <a:ea typeface="+mn-ea"/>
                <a:cs typeface="+mn-cs"/>
              </a:rPr>
              <a:t>request latency, causing inaccuracies for new NVMs</a:t>
            </a:r>
            <a:endParaRPr kumimoji="0" lang="en-US" sz="3200" b="1" i="0" u="none" strike="noStrike" kern="1200" cap="none" spc="0" normalizeH="0" baseline="0" noProof="0" dirty="0">
              <a:ln>
                <a:noFill/>
              </a:ln>
              <a:solidFill>
                <a:prstClr val="white"/>
              </a:solidFill>
              <a:effectLst/>
              <a:uLnTx/>
              <a:uFillTx/>
              <a:latin typeface="Adobe Garamond Pro" panose="02020502060506020403" pitchFamily="18" charset="0"/>
              <a:ea typeface="+mn-ea"/>
              <a:cs typeface="+mn-cs"/>
            </a:endParaRPr>
          </a:p>
        </p:txBody>
      </p:sp>
      <p:sp>
        <p:nvSpPr>
          <p:cNvPr id="34" name="Rectangle 33"/>
          <p:cNvSpPr/>
          <p:nvPr/>
        </p:nvSpPr>
        <p:spPr>
          <a:xfrm>
            <a:off x="2362200" y="2003639"/>
            <a:ext cx="2286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34"/>
          <p:cNvSpPr/>
          <p:nvPr/>
        </p:nvSpPr>
        <p:spPr>
          <a:xfrm>
            <a:off x="1752600" y="1904999"/>
            <a:ext cx="609600" cy="47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35"/>
          <p:cNvSpPr/>
          <p:nvPr/>
        </p:nvSpPr>
        <p:spPr>
          <a:xfrm>
            <a:off x="2584524" y="1904998"/>
            <a:ext cx="652339" cy="47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Rounded Corners 9">
            <a:extLst>
              <a:ext uri="{FF2B5EF4-FFF2-40B4-BE49-F238E27FC236}">
                <a16:creationId xmlns:a16="http://schemas.microsoft.com/office/drawing/2014/main" id="{6D186EAC-2690-4067-831A-3423A32ECD27}"/>
              </a:ext>
            </a:extLst>
          </p:cNvPr>
          <p:cNvSpPr/>
          <p:nvPr/>
        </p:nvSpPr>
        <p:spPr>
          <a:xfrm>
            <a:off x="2066365" y="2094217"/>
            <a:ext cx="822960" cy="359527"/>
          </a:xfrm>
          <a:prstGeom prst="roundRect">
            <a:avLst/>
          </a:prstGeom>
          <a:solidFill>
            <a:schemeClr val="bg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&lt; 1µs</a:t>
            </a:r>
          </a:p>
        </p:txBody>
      </p:sp>
      <p:sp>
        <p:nvSpPr>
          <p:cNvPr id="37" name="Rectangle 36"/>
          <p:cNvSpPr/>
          <p:nvPr/>
        </p:nvSpPr>
        <p:spPr>
          <a:xfrm>
            <a:off x="4032989" y="2325264"/>
            <a:ext cx="228600" cy="420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a:off x="3423389" y="2285999"/>
            <a:ext cx="609600" cy="469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p:cNvSpPr/>
          <p:nvPr/>
        </p:nvSpPr>
        <p:spPr>
          <a:xfrm>
            <a:off x="4255314" y="2285998"/>
            <a:ext cx="423074" cy="469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Rounded Corners 10">
            <a:extLst>
              <a:ext uri="{FF2B5EF4-FFF2-40B4-BE49-F238E27FC236}">
                <a16:creationId xmlns:a16="http://schemas.microsoft.com/office/drawing/2014/main" id="{8F656958-E8C5-47F1-BFB1-35B7B605E715}"/>
              </a:ext>
            </a:extLst>
          </p:cNvPr>
          <p:cNvSpPr/>
          <p:nvPr/>
        </p:nvSpPr>
        <p:spPr>
          <a:xfrm>
            <a:off x="3709853" y="2386584"/>
            <a:ext cx="822960" cy="359527"/>
          </a:xfrm>
          <a:prstGeom prst="roundRect">
            <a:avLst/>
          </a:prstGeom>
          <a:solidFill>
            <a:schemeClr val="bg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&lt; 1µs</a:t>
            </a:r>
          </a:p>
        </p:txBody>
      </p:sp>
      <p:sp>
        <p:nvSpPr>
          <p:cNvPr id="43" name="Rectangle 42"/>
          <p:cNvSpPr/>
          <p:nvPr/>
        </p:nvSpPr>
        <p:spPr>
          <a:xfrm>
            <a:off x="6746510" y="2452207"/>
            <a:ext cx="237123"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p:cNvSpPr/>
          <p:nvPr/>
        </p:nvSpPr>
        <p:spPr>
          <a:xfrm>
            <a:off x="6303754" y="2371024"/>
            <a:ext cx="466683" cy="47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p:cNvSpPr/>
          <p:nvPr/>
        </p:nvSpPr>
        <p:spPr>
          <a:xfrm>
            <a:off x="6955978" y="2420513"/>
            <a:ext cx="540345" cy="47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Rounded Corners 12">
            <a:extLst>
              <a:ext uri="{FF2B5EF4-FFF2-40B4-BE49-F238E27FC236}">
                <a16:creationId xmlns:a16="http://schemas.microsoft.com/office/drawing/2014/main" id="{F39EA481-7D1F-4A04-A019-613AC0AAB5AF}"/>
              </a:ext>
            </a:extLst>
          </p:cNvPr>
          <p:cNvSpPr/>
          <p:nvPr/>
        </p:nvSpPr>
        <p:spPr>
          <a:xfrm>
            <a:off x="6456154" y="2420512"/>
            <a:ext cx="822960" cy="359527"/>
          </a:xfrm>
          <a:prstGeom prst="roundRect">
            <a:avLst/>
          </a:prstGeom>
          <a:solidFill>
            <a:schemeClr val="bg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&lt; 1µs</a:t>
            </a:r>
          </a:p>
        </p:txBody>
      </p:sp>
      <p:sp>
        <p:nvSpPr>
          <p:cNvPr id="4" name="Slide Number Placeholder 3">
            <a:extLst>
              <a:ext uri="{FF2B5EF4-FFF2-40B4-BE49-F238E27FC236}">
                <a16:creationId xmlns:a16="http://schemas.microsoft.com/office/drawing/2014/main" id="{CF973190-B15B-E769-FD94-E8C628987C0A}"/>
              </a:ext>
            </a:extLst>
          </p:cNvPr>
          <p:cNvSpPr>
            <a:spLocks noGrp="1"/>
          </p:cNvSpPr>
          <p:nvPr>
            <p:ph type="sldNum" sz="quarter" idx="11"/>
          </p:nvPr>
        </p:nvSpPr>
        <p:spPr/>
        <p:txBody>
          <a:bodyPr/>
          <a:lstStyle/>
          <a:p>
            <a:fld id="{56E643E9-8232-44D4-8A76-E691A7C80D3B}" type="slidenum">
              <a:rPr lang="en-US" altLang="en-US" smtClean="0"/>
              <a:pPr/>
              <a:t>18</a:t>
            </a:fld>
            <a:r>
              <a:rPr lang="en-US" altLang="en-US"/>
              <a:t> </a:t>
            </a:r>
            <a:endParaRPr lang="en-US" altLang="en-US" dirty="0"/>
          </a:p>
        </p:txBody>
      </p:sp>
    </p:spTree>
    <p:extLst>
      <p:ext uri="{BB962C8B-B14F-4D97-AF65-F5344CB8AC3E}">
        <p14:creationId xmlns:p14="http://schemas.microsoft.com/office/powerpoint/2010/main" val="35659450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28" grpId="0" animBg="1"/>
      <p:bldP spid="32" grpId="0" animBg="1"/>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Simulation Challenges of MQ-SSDs</a:t>
            </a:r>
          </a:p>
        </p:txBody>
      </p:sp>
      <p:sp>
        <p:nvSpPr>
          <p:cNvPr id="3" name="Content Placeholder 2"/>
          <p:cNvSpPr>
            <a:spLocks noGrp="1"/>
          </p:cNvSpPr>
          <p:nvPr>
            <p:ph idx="1"/>
          </p:nvPr>
        </p:nvSpPr>
        <p:spPr/>
        <p:txBody>
          <a:bodyPr/>
          <a:lstStyle/>
          <a:p>
            <a:r>
              <a:rPr lang="en-US" dirty="0">
                <a:solidFill>
                  <a:srgbClr val="B31B1B"/>
                </a:solidFill>
                <a:latin typeface="Adobe Garamond Pro Bold" panose="02020702060506020403" pitchFamily="18" charset="0"/>
              </a:rPr>
              <a:t>Major features missing</a:t>
            </a:r>
            <a:r>
              <a:rPr lang="en-US" dirty="0"/>
              <a:t> in most existing simulators</a:t>
            </a:r>
          </a:p>
          <a:p>
            <a:pPr lvl="1"/>
            <a:r>
              <a:rPr lang="en-US" b="1" dirty="0">
                <a:solidFill>
                  <a:srgbClr val="B31B1B"/>
                </a:solidFill>
              </a:rPr>
              <a:t>Multi-queue protocols</a:t>
            </a:r>
            <a:r>
              <a:rPr lang="en-US" dirty="0"/>
              <a:t> (e.g., </a:t>
            </a:r>
            <a:r>
              <a:rPr lang="en-US" dirty="0" err="1"/>
              <a:t>NVMe</a:t>
            </a:r>
            <a:r>
              <a:rPr lang="en-US" dirty="0"/>
              <a:t>)</a:t>
            </a:r>
          </a:p>
          <a:p>
            <a:pPr lvl="1"/>
            <a:r>
              <a:rPr lang="en-US" dirty="0"/>
              <a:t>Efficient, high-performance model of </a:t>
            </a:r>
            <a:r>
              <a:rPr lang="en-US" b="1" dirty="0">
                <a:solidFill>
                  <a:srgbClr val="B31B1B"/>
                </a:solidFill>
              </a:rPr>
              <a:t>steady-state behavior</a:t>
            </a:r>
          </a:p>
          <a:p>
            <a:pPr lvl="1"/>
            <a:r>
              <a:rPr lang="en-US" dirty="0"/>
              <a:t>Full model of </a:t>
            </a:r>
            <a:r>
              <a:rPr lang="en-US" b="1" dirty="0">
                <a:solidFill>
                  <a:srgbClr val="B31B1B"/>
                </a:solidFill>
              </a:rPr>
              <a:t>end-to-end request latency</a:t>
            </a:r>
          </a:p>
          <a:p>
            <a:r>
              <a:rPr lang="en-US" dirty="0"/>
              <a:t>Missing features lead to </a:t>
            </a:r>
            <a:r>
              <a:rPr lang="en-US" dirty="0">
                <a:solidFill>
                  <a:srgbClr val="C00000"/>
                </a:solidFill>
                <a:latin typeface="Adobe Garamond Pro Bold" panose="02020702060506020403" pitchFamily="18" charset="0"/>
              </a:rPr>
              <a:t>high inaccuracy</a:t>
            </a:r>
            <a:endParaRPr lang="en-US" b="1" dirty="0">
              <a:solidFill>
                <a:srgbClr val="C00000"/>
              </a:solidFill>
              <a:latin typeface="Adobe Garamond Pro Bold" panose="02020702060506020403" pitchFamily="18" charset="0"/>
            </a:endParaRPr>
          </a:p>
          <a:p>
            <a:endParaRPr lang="en-US" dirty="0"/>
          </a:p>
        </p:txBody>
      </p:sp>
      <p:sp>
        <p:nvSpPr>
          <p:cNvPr id="5" name="Rectangle 4"/>
          <p:cNvSpPr/>
          <p:nvPr/>
        </p:nvSpPr>
        <p:spPr>
          <a:xfrm>
            <a:off x="0" y="3352800"/>
            <a:ext cx="9144000" cy="2743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ts val="1800"/>
              </a:spcAft>
              <a:buClrTx/>
              <a:buSzTx/>
              <a:buFontTx/>
              <a:buNone/>
              <a:tabLst/>
              <a:defRPr/>
            </a:pPr>
            <a:r>
              <a:rPr kumimoji="0" lang="en-US" sz="3200" b="0" i="1" u="none" strike="noStrike" kern="1200" cap="none" spc="0" normalizeH="0" baseline="0" noProof="0" dirty="0">
                <a:ln>
                  <a:noFill/>
                </a:ln>
                <a:solidFill>
                  <a:srgbClr val="FFFF99"/>
                </a:solidFill>
                <a:effectLst/>
                <a:uLnTx/>
                <a:uFillTx/>
                <a:latin typeface="Adobe Garamond Pro Bold" panose="02020702060506020403" pitchFamily="18" charset="0"/>
                <a:ea typeface="+mn-ea"/>
                <a:cs typeface="+mn-cs"/>
              </a:rPr>
              <a:t>OUR GOAL</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t>Develop a new simulator that</a:t>
            </a:r>
            <a:br>
              <a:rPr kumimoji="0" lang="en-US" sz="3200" b="0" i="0"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br>
            <a:r>
              <a:rPr kumimoji="0" lang="en-US" sz="3200" b="0" i="1"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t>faithfully</a:t>
            </a:r>
            <a:r>
              <a:rPr kumimoji="0" lang="en-US" sz="3200" b="0" i="0"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t> models features of both</a:t>
            </a:r>
            <a:br>
              <a:rPr kumimoji="0" lang="en-US" sz="3200" b="0" i="0"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br>
            <a:r>
              <a:rPr kumimoji="0" lang="en-US" sz="3200" b="0" i="0"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t>modern MQ-SSDs and conventional SSDs</a:t>
            </a:r>
          </a:p>
        </p:txBody>
      </p:sp>
      <p:sp>
        <p:nvSpPr>
          <p:cNvPr id="4" name="Slide Number Placeholder 3">
            <a:extLst>
              <a:ext uri="{FF2B5EF4-FFF2-40B4-BE49-F238E27FC236}">
                <a16:creationId xmlns:a16="http://schemas.microsoft.com/office/drawing/2014/main" id="{E4122E46-C281-C225-21EB-C4837035F9CB}"/>
              </a:ext>
            </a:extLst>
          </p:cNvPr>
          <p:cNvSpPr>
            <a:spLocks noGrp="1"/>
          </p:cNvSpPr>
          <p:nvPr>
            <p:ph type="sldNum" sz="quarter" idx="11"/>
          </p:nvPr>
        </p:nvSpPr>
        <p:spPr/>
        <p:txBody>
          <a:bodyPr/>
          <a:lstStyle/>
          <a:p>
            <a:fld id="{56E643E9-8232-44D4-8A76-E691A7C80D3B}" type="slidenum">
              <a:rPr lang="en-US" altLang="en-US" smtClean="0"/>
              <a:pPr/>
              <a:t>19</a:t>
            </a:fld>
            <a:r>
              <a:rPr lang="en-US" altLang="en-US"/>
              <a:t> </a:t>
            </a:r>
            <a:endParaRPr lang="en-US" altLang="en-US" dirty="0"/>
          </a:p>
        </p:txBody>
      </p:sp>
    </p:spTree>
    <p:extLst>
      <p:ext uri="{BB962C8B-B14F-4D97-AF65-F5344CB8AC3E}">
        <p14:creationId xmlns:p14="http://schemas.microsoft.com/office/powerpoint/2010/main" val="567189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5074-2E38-4965-8CE6-B587CE6FAE6E}"/>
              </a:ext>
            </a:extLst>
          </p:cNvPr>
          <p:cNvSpPr>
            <a:spLocks noGrp="1"/>
          </p:cNvSpPr>
          <p:nvPr>
            <p:ph type="title"/>
          </p:nvPr>
        </p:nvSpPr>
        <p:spPr>
          <a:xfrm>
            <a:off x="228600" y="152400"/>
            <a:ext cx="8915400" cy="718127"/>
          </a:xfrm>
        </p:spPr>
        <p:txBody>
          <a:bodyPr/>
          <a:lstStyle/>
          <a:p>
            <a:r>
              <a:rPr lang="en-IN" dirty="0"/>
              <a:t>Introduction</a:t>
            </a:r>
          </a:p>
        </p:txBody>
      </p:sp>
      <p:sp>
        <p:nvSpPr>
          <p:cNvPr id="3" name="Content Placeholder 2">
            <a:extLst>
              <a:ext uri="{FF2B5EF4-FFF2-40B4-BE49-F238E27FC236}">
                <a16:creationId xmlns:a16="http://schemas.microsoft.com/office/drawing/2014/main" id="{60CEADBA-163B-4DA1-9DF3-748A34DB63A2}"/>
              </a:ext>
            </a:extLst>
          </p:cNvPr>
          <p:cNvSpPr>
            <a:spLocks noGrp="1"/>
          </p:cNvSpPr>
          <p:nvPr>
            <p:ph idx="1"/>
          </p:nvPr>
        </p:nvSpPr>
        <p:spPr>
          <a:xfrm>
            <a:off x="228600" y="870527"/>
            <a:ext cx="8610600" cy="5582809"/>
          </a:xfrm>
        </p:spPr>
        <p:txBody>
          <a:bodyPr/>
          <a:lstStyle/>
          <a:p>
            <a:r>
              <a:rPr lang="en-US" altLang="en-US" sz="2000" b="1" dirty="0">
                <a:ea typeface="ＭＳ Ｐゴシック" panose="020B0600070205080204" pitchFamily="34" charset="-128"/>
              </a:rPr>
              <a:t>Rakesh Nadig</a:t>
            </a:r>
          </a:p>
          <a:p>
            <a:pPr lvl="1"/>
            <a:r>
              <a:rPr lang="en-US" altLang="en-US" sz="1800" dirty="0">
                <a:ea typeface="ＭＳ Ｐゴシック" panose="020B0600070205080204" pitchFamily="34" charset="-128"/>
              </a:rPr>
              <a:t>PhD Student @ SAFARI research group since 2021</a:t>
            </a:r>
            <a:endParaRPr lang="en-US" altLang="en-US" sz="2000" b="1" dirty="0">
              <a:ea typeface="ＭＳ Ｐゴシック" panose="020B0600070205080204" pitchFamily="34" charset="-128"/>
            </a:endParaRPr>
          </a:p>
          <a:p>
            <a:pPr lvl="1"/>
            <a:r>
              <a:rPr lang="en-US" altLang="en-US" sz="1800" dirty="0">
                <a:ea typeface="ＭＳ Ｐゴシック" panose="020B0600070205080204" pitchFamily="34" charset="-128"/>
              </a:rPr>
              <a:t>Previously worked at Samsung Electronics</a:t>
            </a:r>
          </a:p>
          <a:p>
            <a:pPr lvl="1"/>
            <a:r>
              <a:rPr lang="en-US" altLang="en-US" sz="1800" dirty="0">
                <a:ea typeface="ＭＳ Ｐゴシック" panose="020B0600070205080204" pitchFamily="34" charset="-128"/>
              </a:rPr>
              <a:t>MS in Electrical and Computer Engineering from University of California Irvine</a:t>
            </a:r>
          </a:p>
          <a:p>
            <a:r>
              <a:rPr lang="en-US" altLang="en-US" sz="2000" b="1" dirty="0">
                <a:ea typeface="ＭＳ Ｐゴシック" panose="020B0600070205080204" pitchFamily="34" charset="-128"/>
              </a:rPr>
              <a:t>Research Interests </a:t>
            </a:r>
          </a:p>
          <a:p>
            <a:pPr lvl="1"/>
            <a:r>
              <a:rPr lang="en-IN" sz="1800" dirty="0">
                <a:ea typeface="ＭＳ Ｐゴシック" panose="020B0600070205080204" pitchFamily="34" charset="-128"/>
              </a:rPr>
              <a:t>Memory/Storage Systems</a:t>
            </a:r>
          </a:p>
          <a:p>
            <a:pPr lvl="1"/>
            <a:r>
              <a:rPr lang="en-IN" sz="1800" dirty="0">
                <a:ea typeface="ＭＳ Ｐゴシック" panose="020B0600070205080204" pitchFamily="34" charset="-128"/>
              </a:rPr>
              <a:t>NAND Flash Memory</a:t>
            </a:r>
          </a:p>
          <a:p>
            <a:pPr lvl="1"/>
            <a:r>
              <a:rPr lang="en-IN" sz="1800" dirty="0">
                <a:ea typeface="ＭＳ Ｐゴシック" panose="020B0600070205080204" pitchFamily="34" charset="-128"/>
              </a:rPr>
              <a:t>Near-Storage Processing </a:t>
            </a:r>
          </a:p>
          <a:p>
            <a:pPr lvl="1"/>
            <a:r>
              <a:rPr lang="en-IN" sz="1800" dirty="0">
                <a:ea typeface="ＭＳ Ｐゴシック" panose="020B0600070205080204" pitchFamily="34" charset="-128"/>
              </a:rPr>
              <a:t>Machine Learning</a:t>
            </a:r>
          </a:p>
          <a:p>
            <a:pPr lvl="1"/>
            <a:r>
              <a:rPr lang="en-IN" sz="1800" dirty="0">
                <a:ea typeface="ＭＳ Ｐゴシック" panose="020B0600070205080204" pitchFamily="34" charset="-128"/>
              </a:rPr>
              <a:t>Hybrid Memory/Storage Systems</a:t>
            </a:r>
            <a:endParaRPr lang="en-US" altLang="en-US" sz="1800" dirty="0">
              <a:ea typeface="ＭＳ Ｐゴシック" panose="020B0600070205080204" pitchFamily="34" charset="-128"/>
            </a:endParaRPr>
          </a:p>
          <a:p>
            <a:r>
              <a:rPr lang="en-US" altLang="en-US" sz="2000" dirty="0">
                <a:ea typeface="ＭＳ Ｐゴシック" panose="020B0600070205080204" pitchFamily="34" charset="-128"/>
                <a:hlinkClick r:id="rId2"/>
              </a:rPr>
              <a:t>Contact</a:t>
            </a:r>
          </a:p>
          <a:p>
            <a:pPr lvl="1"/>
            <a:r>
              <a:rPr lang="en-US" altLang="en-US" sz="1800" dirty="0">
                <a:ea typeface="ＭＳ Ｐゴシック" panose="020B0600070205080204" pitchFamily="34" charset="-128"/>
                <a:hlinkClick r:id="rId3"/>
              </a:rPr>
              <a:t>rakesh.nadig@safari.ethz.ch</a:t>
            </a:r>
            <a:endParaRPr lang="en-US" altLang="en-US" sz="1800" dirty="0">
              <a:ea typeface="ＭＳ Ｐゴシック" panose="020B0600070205080204" pitchFamily="34" charset="-128"/>
            </a:endParaRPr>
          </a:p>
          <a:p>
            <a:pPr lvl="1"/>
            <a:r>
              <a:rPr lang="en-US" altLang="en-US" sz="1800" dirty="0">
                <a:ea typeface="ＭＳ Ｐゴシック" panose="020B0600070205080204" pitchFamily="34" charset="-128"/>
                <a:hlinkClick r:id="rId4"/>
              </a:rPr>
              <a:t>https://www.linkedin.com/in/rakeshnadig/</a:t>
            </a:r>
            <a:endParaRPr lang="en-US" altLang="en-US" sz="1800" dirty="0">
              <a:ea typeface="ＭＳ Ｐゴシック" panose="020B0600070205080204" pitchFamily="34" charset="-128"/>
            </a:endParaRPr>
          </a:p>
          <a:p>
            <a:pPr lvl="1"/>
            <a:r>
              <a:rPr lang="en-US" altLang="en-US" sz="1800" dirty="0">
                <a:ea typeface="ＭＳ Ｐゴシック" panose="020B0600070205080204" pitchFamily="34" charset="-128"/>
                <a:hlinkClick r:id="rId5"/>
              </a:rPr>
              <a:t>https://twitter.com/rakeshnadig2404</a:t>
            </a:r>
            <a:r>
              <a:rPr lang="en-US" altLang="en-US" sz="1800" dirty="0">
                <a:ea typeface="ＭＳ Ｐゴシック" panose="020B0600070205080204" pitchFamily="34" charset="-128"/>
              </a:rPr>
              <a:t> </a:t>
            </a:r>
          </a:p>
          <a:p>
            <a:endParaRPr lang="en-IN" dirty="0"/>
          </a:p>
        </p:txBody>
      </p:sp>
      <p:pic>
        <p:nvPicPr>
          <p:cNvPr id="5" name="Picture 4" descr="A picture containing person, person, indoor, young&#10;&#10;Description automatically generated">
            <a:extLst>
              <a:ext uri="{FF2B5EF4-FFF2-40B4-BE49-F238E27FC236}">
                <a16:creationId xmlns:a16="http://schemas.microsoft.com/office/drawing/2014/main" id="{7E6A073F-87FB-9F4B-9C23-EB0547DB6A45}"/>
              </a:ext>
            </a:extLst>
          </p:cNvPr>
          <p:cNvPicPr>
            <a:picLocks noChangeAspect="1"/>
          </p:cNvPicPr>
          <p:nvPr/>
        </p:nvPicPr>
        <p:blipFill rotWithShape="1">
          <a:blip r:embed="rId6"/>
          <a:srcRect t="3303" r="162" b="20404"/>
          <a:stretch/>
        </p:blipFill>
        <p:spPr>
          <a:xfrm>
            <a:off x="7630133" y="0"/>
            <a:ext cx="1517413" cy="14562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lide Number Placeholder 3">
            <a:extLst>
              <a:ext uri="{FF2B5EF4-FFF2-40B4-BE49-F238E27FC236}">
                <a16:creationId xmlns:a16="http://schemas.microsoft.com/office/drawing/2014/main" id="{AD9D468C-613B-4741-96C2-1819AA2321F3}"/>
              </a:ext>
            </a:extLst>
          </p:cNvPr>
          <p:cNvSpPr>
            <a:spLocks noGrp="1"/>
          </p:cNvSpPr>
          <p:nvPr>
            <p:ph type="sldNum" sz="quarter" idx="11"/>
          </p:nvPr>
        </p:nvSpPr>
        <p:spPr/>
        <p:txBody>
          <a:bodyPr/>
          <a:lstStyle/>
          <a:p>
            <a:pPr>
              <a:defRPr/>
            </a:pPr>
            <a:fld id="{9FD930BB-AD26-2C48-AF8C-E1BF73EB73BC}" type="slidenum">
              <a:rPr lang="en-US" altLang="en-US" smtClean="0"/>
              <a:pPr>
                <a:defRPr/>
              </a:pPr>
              <a:t>2</a:t>
            </a:fld>
            <a:endParaRPr lang="en-US" altLang="en-US"/>
          </a:p>
        </p:txBody>
      </p:sp>
    </p:spTree>
    <p:extLst>
      <p:ext uri="{BB962C8B-B14F-4D97-AF65-F5344CB8AC3E}">
        <p14:creationId xmlns:p14="http://schemas.microsoft.com/office/powerpoint/2010/main" val="424629629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endParaRPr lang="en-US" dirty="0"/>
          </a:p>
        </p:txBody>
      </p:sp>
      <p:sp>
        <p:nvSpPr>
          <p:cNvPr id="3" name="Content Placeholder 2"/>
          <p:cNvSpPr>
            <a:spLocks noGrp="1"/>
          </p:cNvSpPr>
          <p:nvPr>
            <p:ph idx="1"/>
          </p:nvPr>
        </p:nvSpPr>
        <p:spPr/>
        <p:txBody>
          <a:bodyPr/>
          <a:lstStyle/>
          <a:p>
            <a:r>
              <a:rPr lang="en-US" b="0" dirty="0">
                <a:solidFill>
                  <a:srgbClr val="696969"/>
                </a:solidFill>
              </a:rPr>
              <a:t>Executive Summary</a:t>
            </a:r>
          </a:p>
          <a:p>
            <a:r>
              <a:rPr lang="en-US" b="0" dirty="0">
                <a:solidFill>
                  <a:srgbClr val="696969"/>
                </a:solidFill>
              </a:rPr>
              <a:t>Looking Inside a Modern SSD</a:t>
            </a:r>
          </a:p>
          <a:p>
            <a:r>
              <a:rPr lang="en-US" b="0" dirty="0">
                <a:solidFill>
                  <a:srgbClr val="696969"/>
                </a:solidFill>
              </a:rPr>
              <a:t>Challenges of Modeling Modern Multi-Queue SSDs</a:t>
            </a:r>
          </a:p>
          <a:p>
            <a:r>
              <a:rPr lang="en-US" b="0" dirty="0" err="1">
                <a:solidFill>
                  <a:srgbClr val="C00000"/>
                </a:solidFill>
                <a:latin typeface="Adobe Garamond Pro Bold" panose="02020702060506020403" pitchFamily="18" charset="0"/>
              </a:rPr>
              <a:t>MQSim</a:t>
            </a:r>
            <a:r>
              <a:rPr lang="en-US" b="0" dirty="0">
                <a:solidFill>
                  <a:srgbClr val="C00000"/>
                </a:solidFill>
                <a:latin typeface="Adobe Garamond Pro Bold" panose="02020702060506020403" pitchFamily="18" charset="0"/>
              </a:rPr>
              <a:t>: A New Simulator for Modern SSDs</a:t>
            </a:r>
          </a:p>
          <a:p>
            <a:r>
              <a:rPr lang="en-US" b="0" dirty="0">
                <a:solidFill>
                  <a:srgbClr val="696969"/>
                </a:solidFill>
              </a:rPr>
              <a:t>Evaluating </a:t>
            </a:r>
            <a:r>
              <a:rPr lang="en-US" b="0" dirty="0" err="1">
                <a:solidFill>
                  <a:srgbClr val="696969"/>
                </a:solidFill>
              </a:rPr>
              <a:t>MQSim</a:t>
            </a:r>
            <a:r>
              <a:rPr lang="en-US" b="0" dirty="0">
                <a:solidFill>
                  <a:srgbClr val="696969"/>
                </a:solidFill>
              </a:rPr>
              <a:t> Accuracy</a:t>
            </a:r>
          </a:p>
          <a:p>
            <a:r>
              <a:rPr lang="en-US" b="0" dirty="0">
                <a:solidFill>
                  <a:srgbClr val="696969"/>
                </a:solidFill>
              </a:rPr>
              <a:t>Research Directions Enabled by </a:t>
            </a:r>
            <a:r>
              <a:rPr lang="en-US" b="0" dirty="0" err="1">
                <a:solidFill>
                  <a:srgbClr val="696969"/>
                </a:solidFill>
              </a:rPr>
              <a:t>MQSim</a:t>
            </a:r>
            <a:endParaRPr lang="en-US" b="0" dirty="0">
              <a:solidFill>
                <a:srgbClr val="696969"/>
              </a:solidFill>
            </a:endParaRPr>
          </a:p>
          <a:p>
            <a:r>
              <a:rPr lang="en-US" b="0" dirty="0">
                <a:solidFill>
                  <a:srgbClr val="696969"/>
                </a:solidFill>
              </a:rPr>
              <a:t>Conclusion</a:t>
            </a:r>
          </a:p>
          <a:p>
            <a:endParaRPr lang="en-US" dirty="0"/>
          </a:p>
          <a:p>
            <a:endParaRPr lang="en-US" dirty="0"/>
          </a:p>
        </p:txBody>
      </p:sp>
      <p:sp>
        <p:nvSpPr>
          <p:cNvPr id="4" name="Slide Number Placeholder 3">
            <a:extLst>
              <a:ext uri="{FF2B5EF4-FFF2-40B4-BE49-F238E27FC236}">
                <a16:creationId xmlns:a16="http://schemas.microsoft.com/office/drawing/2014/main" id="{0D991595-1E55-F8EF-138C-28960D277D82}"/>
              </a:ext>
            </a:extLst>
          </p:cNvPr>
          <p:cNvSpPr>
            <a:spLocks noGrp="1"/>
          </p:cNvSpPr>
          <p:nvPr>
            <p:ph type="sldNum" sz="quarter" idx="11"/>
          </p:nvPr>
        </p:nvSpPr>
        <p:spPr/>
        <p:txBody>
          <a:bodyPr/>
          <a:lstStyle/>
          <a:p>
            <a:fld id="{56E643E9-8232-44D4-8A76-E691A7C80D3B}" type="slidenum">
              <a:rPr lang="en-US" altLang="en-US" smtClean="0"/>
              <a:pPr/>
              <a:t>20</a:t>
            </a:fld>
            <a:r>
              <a:rPr lang="en-US" altLang="en-US"/>
              <a:t> </a:t>
            </a:r>
            <a:endParaRPr lang="en-US" altLang="en-US" dirty="0"/>
          </a:p>
        </p:txBody>
      </p:sp>
    </p:spTree>
    <p:extLst>
      <p:ext uri="{BB962C8B-B14F-4D97-AF65-F5344CB8AC3E}">
        <p14:creationId xmlns:p14="http://schemas.microsoft.com/office/powerpoint/2010/main" val="12715533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Features of </a:t>
            </a:r>
            <a:r>
              <a:rPr lang="en-US" dirty="0" err="1"/>
              <a:t>MQSim</a:t>
            </a:r>
            <a:endParaRPr lang="en-US" dirty="0"/>
          </a:p>
        </p:txBody>
      </p:sp>
      <p:sp>
        <p:nvSpPr>
          <p:cNvPr id="3" name="Content Placeholder 2"/>
          <p:cNvSpPr>
            <a:spLocks noGrp="1"/>
          </p:cNvSpPr>
          <p:nvPr>
            <p:ph idx="1"/>
          </p:nvPr>
        </p:nvSpPr>
        <p:spPr/>
        <p:txBody>
          <a:bodyPr/>
          <a:lstStyle/>
          <a:p>
            <a:r>
              <a:rPr lang="en-US" dirty="0"/>
              <a:t>Accurately models </a:t>
            </a:r>
            <a:r>
              <a:rPr lang="en-US" dirty="0">
                <a:solidFill>
                  <a:schemeClr val="accent5">
                    <a:lumMod val="75000"/>
                  </a:schemeClr>
                </a:solidFill>
              </a:rPr>
              <a:t>conventional SATA-based SSDs</a:t>
            </a:r>
            <a:r>
              <a:rPr lang="en-US" dirty="0"/>
              <a:t> </a:t>
            </a:r>
            <a:r>
              <a:rPr lang="en-US" i="1" dirty="0"/>
              <a:t>and</a:t>
            </a:r>
            <a:br>
              <a:rPr lang="en-US" dirty="0"/>
            </a:br>
            <a:r>
              <a:rPr lang="en-US" dirty="0">
                <a:solidFill>
                  <a:schemeClr val="accent5">
                    <a:lumMod val="75000"/>
                  </a:schemeClr>
                </a:solidFill>
              </a:rPr>
              <a:t>modern MQ-SSDs</a:t>
            </a:r>
          </a:p>
          <a:p>
            <a:pPr lvl="1"/>
            <a:r>
              <a:rPr lang="en-US" dirty="0"/>
              <a:t>Multi-queue protocols</a:t>
            </a:r>
          </a:p>
          <a:p>
            <a:pPr lvl="1"/>
            <a:r>
              <a:rPr lang="en-US" dirty="0"/>
              <a:t>Support for efficient modeling</a:t>
            </a:r>
            <a:br>
              <a:rPr lang="en-US" dirty="0"/>
            </a:br>
            <a:r>
              <a:rPr lang="en-US" dirty="0"/>
              <a:t>of steady-state behavior</a:t>
            </a:r>
          </a:p>
          <a:p>
            <a:pPr lvl="1"/>
            <a:r>
              <a:rPr lang="en-US" dirty="0"/>
              <a:t>Full model of end-to-end </a:t>
            </a:r>
            <a:br>
              <a:rPr lang="en-US" dirty="0"/>
            </a:br>
            <a:r>
              <a:rPr lang="en-US" dirty="0"/>
              <a:t>I/O request latency</a:t>
            </a:r>
          </a:p>
          <a:p>
            <a:pPr>
              <a:spcBef>
                <a:spcPts val="1800"/>
              </a:spcBef>
            </a:pPr>
            <a:r>
              <a:rPr lang="en-US" dirty="0"/>
              <a:t>Flexible design</a:t>
            </a:r>
          </a:p>
          <a:p>
            <a:pPr lvl="1"/>
            <a:r>
              <a:rPr lang="en-US" dirty="0"/>
              <a:t>Modular components</a:t>
            </a:r>
          </a:p>
          <a:p>
            <a:pPr lvl="1"/>
            <a:r>
              <a:rPr lang="en-US" dirty="0"/>
              <a:t>Ability to support </a:t>
            </a:r>
            <a:r>
              <a:rPr lang="en-US" b="1" dirty="0">
                <a:solidFill>
                  <a:schemeClr val="accent4"/>
                </a:solidFill>
              </a:rPr>
              <a:t>emerging non-volatile memory (NVM) technologies</a:t>
            </a:r>
          </a:p>
          <a:p>
            <a:pPr>
              <a:spcBef>
                <a:spcPts val="1800"/>
              </a:spcBef>
            </a:pPr>
            <a:r>
              <a:rPr lang="en-US" dirty="0"/>
              <a:t>Open-source release: </a:t>
            </a:r>
            <a:r>
              <a:rPr lang="en-US" b="0" dirty="0">
                <a:solidFill>
                  <a:schemeClr val="accent5">
                    <a:lumMod val="75000"/>
                  </a:schemeClr>
                </a:solidFill>
              </a:rPr>
              <a:t>http://github.com/CMU-SAFARI/MQSim</a:t>
            </a:r>
          </a:p>
          <a:p>
            <a:pPr lvl="1"/>
            <a:r>
              <a:rPr lang="en-US" dirty="0"/>
              <a:t>Written in C++</a:t>
            </a:r>
          </a:p>
          <a:p>
            <a:pPr lvl="1"/>
            <a:r>
              <a:rPr lang="en-US" dirty="0"/>
              <a:t>MIT License</a:t>
            </a:r>
          </a:p>
        </p:txBody>
      </p:sp>
      <p:pic>
        <p:nvPicPr>
          <p:cNvPr id="5" name="Picture 4"/>
          <p:cNvPicPr>
            <a:picLocks noChangeAspect="1"/>
          </p:cNvPicPr>
          <p:nvPr/>
        </p:nvPicPr>
        <p:blipFill>
          <a:blip r:embed="rId3"/>
          <a:stretch>
            <a:fillRect/>
          </a:stretch>
        </p:blipFill>
        <p:spPr>
          <a:xfrm>
            <a:off x="4109357" y="1371600"/>
            <a:ext cx="4909457" cy="3039911"/>
          </a:xfrm>
          <a:prstGeom prst="rect">
            <a:avLst/>
          </a:prstGeom>
        </p:spPr>
      </p:pic>
      <p:sp>
        <p:nvSpPr>
          <p:cNvPr id="4" name="Rectangle 3">
            <a:hlinkClick r:id="rId4"/>
          </p:cNvPr>
          <p:cNvSpPr/>
          <p:nvPr/>
        </p:nvSpPr>
        <p:spPr>
          <a:xfrm>
            <a:off x="3200400" y="5474601"/>
            <a:ext cx="55626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Slide Number Placeholder 6">
            <a:extLst>
              <a:ext uri="{FF2B5EF4-FFF2-40B4-BE49-F238E27FC236}">
                <a16:creationId xmlns:a16="http://schemas.microsoft.com/office/drawing/2014/main" id="{99519A5A-21AF-DAC8-6A3A-CEBEF150576B}"/>
              </a:ext>
            </a:extLst>
          </p:cNvPr>
          <p:cNvSpPr>
            <a:spLocks noGrp="1"/>
          </p:cNvSpPr>
          <p:nvPr>
            <p:ph type="sldNum" sz="quarter" idx="11"/>
          </p:nvPr>
        </p:nvSpPr>
        <p:spPr/>
        <p:txBody>
          <a:bodyPr/>
          <a:lstStyle/>
          <a:p>
            <a:fld id="{56E643E9-8232-44D4-8A76-E691A7C80D3B}" type="slidenum">
              <a:rPr lang="en-US" altLang="en-US" smtClean="0"/>
              <a:pPr/>
              <a:t>21</a:t>
            </a:fld>
            <a:r>
              <a:rPr lang="en-US" altLang="en-US"/>
              <a:t> </a:t>
            </a:r>
            <a:endParaRPr lang="en-US" altLang="en-US" dirty="0"/>
          </a:p>
        </p:txBody>
      </p:sp>
    </p:spTree>
    <p:extLst>
      <p:ext uri="{BB962C8B-B14F-4D97-AF65-F5344CB8AC3E}">
        <p14:creationId xmlns:p14="http://schemas.microsoft.com/office/powerpoint/2010/main" val="2708786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Methodology</a:t>
            </a:r>
          </a:p>
        </p:txBody>
      </p:sp>
      <p:sp>
        <p:nvSpPr>
          <p:cNvPr id="3" name="Content Placeholder 2"/>
          <p:cNvSpPr>
            <a:spLocks noGrp="1"/>
          </p:cNvSpPr>
          <p:nvPr>
            <p:ph idx="1"/>
          </p:nvPr>
        </p:nvSpPr>
        <p:spPr>
          <a:xfrm>
            <a:off x="152400" y="810545"/>
            <a:ext cx="8839200" cy="5726782"/>
          </a:xfrm>
        </p:spPr>
        <p:txBody>
          <a:bodyPr rIns="0"/>
          <a:lstStyle/>
          <a:p>
            <a:r>
              <a:rPr lang="en-US" dirty="0"/>
              <a:t>Compare </a:t>
            </a:r>
            <a:r>
              <a:rPr lang="en-US" dirty="0" err="1"/>
              <a:t>MQSim</a:t>
            </a:r>
            <a:r>
              <a:rPr lang="en-US" dirty="0"/>
              <a:t> to </a:t>
            </a:r>
            <a:r>
              <a:rPr lang="en-US" b="0" dirty="0">
                <a:solidFill>
                  <a:schemeClr val="accent4"/>
                </a:solidFill>
                <a:latin typeface="Adobe Garamond Pro Bold" panose="02020702060506020403" pitchFamily="18" charset="0"/>
              </a:rPr>
              <a:t>four real, modern data center SSDs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System </a:t>
            </a:r>
            <a:r>
              <a:rPr lang="en-US" dirty="0" err="1"/>
              <a:t>config</a:t>
            </a:r>
            <a:r>
              <a:rPr lang="en-US" dirty="0"/>
              <a:t>: Intel Xeon E3-1240, 32GB DDR4, Ubuntu 16.04.2</a:t>
            </a:r>
          </a:p>
          <a:p>
            <a:pPr lvl="1"/>
            <a:r>
              <a:rPr lang="en-US" dirty="0"/>
              <a:t>All SSDs use </a:t>
            </a:r>
            <a:r>
              <a:rPr lang="en-US" dirty="0" err="1"/>
              <a:t>NVMe</a:t>
            </a:r>
            <a:r>
              <a:rPr lang="en-US" dirty="0"/>
              <a:t> protocol over </a:t>
            </a:r>
            <a:r>
              <a:rPr lang="en-US" dirty="0" err="1"/>
              <a:t>PCIe</a:t>
            </a:r>
            <a:r>
              <a:rPr lang="en-US" dirty="0"/>
              <a:t> bus</a:t>
            </a:r>
          </a:p>
          <a:p>
            <a:pPr lvl="1"/>
            <a:r>
              <a:rPr lang="en-US" dirty="0"/>
              <a:t>Real SSDs preconditioned by writing to 70% of available logical space</a:t>
            </a:r>
          </a:p>
          <a:p>
            <a:pPr lvl="1"/>
            <a:r>
              <a:rPr lang="en-US" b="1" dirty="0" err="1">
                <a:solidFill>
                  <a:schemeClr val="accent4"/>
                </a:solidFill>
              </a:rPr>
              <a:t>MQSim</a:t>
            </a:r>
            <a:r>
              <a:rPr lang="en-US" b="1" dirty="0">
                <a:solidFill>
                  <a:schemeClr val="accent4"/>
                </a:solidFill>
              </a:rPr>
              <a:t> parameters set to model each SSD</a:t>
            </a:r>
          </a:p>
          <a:p>
            <a:pPr>
              <a:spcBef>
                <a:spcPts val="1800"/>
              </a:spcBef>
            </a:pPr>
            <a:r>
              <a:rPr lang="en-US" dirty="0"/>
              <a:t>We test using </a:t>
            </a:r>
            <a:r>
              <a:rPr lang="en-US" dirty="0">
                <a:solidFill>
                  <a:schemeClr val="accent5">
                    <a:lumMod val="75000"/>
                  </a:schemeClr>
                </a:solidFill>
                <a:latin typeface="Adobe Garamond Pro Bold" panose="02020702060506020403" pitchFamily="18" charset="0"/>
              </a:rPr>
              <a:t>multiple I/O flows</a:t>
            </a:r>
            <a:r>
              <a:rPr lang="en-US" dirty="0"/>
              <a:t> </a:t>
            </a:r>
            <a:r>
              <a:rPr lang="en-US" b="0" dirty="0"/>
              <a:t>(1 flow = 1 application)</a:t>
            </a:r>
          </a:p>
          <a:p>
            <a:pPr lvl="1"/>
            <a:r>
              <a:rPr lang="en-US" b="1" dirty="0">
                <a:solidFill>
                  <a:schemeClr val="accent5">
                    <a:lumMod val="75000"/>
                  </a:schemeClr>
                </a:solidFill>
              </a:rPr>
              <a:t>Queue depth</a:t>
            </a:r>
            <a:r>
              <a:rPr lang="en-US" dirty="0"/>
              <a:t> controls flow </a:t>
            </a:r>
            <a:r>
              <a:rPr lang="en-US" b="1" dirty="0">
                <a:solidFill>
                  <a:schemeClr val="accent5">
                    <a:lumMod val="75000"/>
                  </a:schemeClr>
                </a:solidFill>
              </a:rPr>
              <a:t>greediness</a:t>
            </a:r>
            <a:r>
              <a:rPr lang="en-US" dirty="0"/>
              <a:t> (number of simultaneous requests)</a:t>
            </a:r>
          </a:p>
          <a:p>
            <a:pPr lvl="1"/>
            <a:r>
              <a:rPr lang="en-US" dirty="0"/>
              <a:t>We show </a:t>
            </a:r>
            <a:r>
              <a:rPr lang="en-US" b="1" i="1" dirty="0"/>
              <a:t>representative results</a:t>
            </a:r>
            <a:r>
              <a:rPr lang="en-US" dirty="0"/>
              <a:t> here; full results in our paper</a:t>
            </a:r>
          </a:p>
        </p:txBody>
      </p:sp>
      <p:pic>
        <p:nvPicPr>
          <p:cNvPr id="6" name="Picture 5"/>
          <p:cNvPicPr>
            <a:picLocks noChangeAspect="1"/>
          </p:cNvPicPr>
          <p:nvPr/>
        </p:nvPicPr>
        <p:blipFill>
          <a:blip r:embed="rId2"/>
          <a:stretch>
            <a:fillRect/>
          </a:stretch>
        </p:blipFill>
        <p:spPr>
          <a:xfrm>
            <a:off x="734716" y="1295400"/>
            <a:ext cx="7674569" cy="2114908"/>
          </a:xfrm>
          <a:prstGeom prst="rect">
            <a:avLst/>
          </a:prstGeom>
        </p:spPr>
      </p:pic>
      <p:sp>
        <p:nvSpPr>
          <p:cNvPr id="4" name="Slide Number Placeholder 3">
            <a:extLst>
              <a:ext uri="{FF2B5EF4-FFF2-40B4-BE49-F238E27FC236}">
                <a16:creationId xmlns:a16="http://schemas.microsoft.com/office/drawing/2014/main" id="{B7CADFB0-E813-2308-C79B-20E707F8F1C7}"/>
              </a:ext>
            </a:extLst>
          </p:cNvPr>
          <p:cNvSpPr>
            <a:spLocks noGrp="1"/>
          </p:cNvSpPr>
          <p:nvPr>
            <p:ph type="sldNum" sz="quarter" idx="11"/>
          </p:nvPr>
        </p:nvSpPr>
        <p:spPr/>
        <p:txBody>
          <a:bodyPr/>
          <a:lstStyle/>
          <a:p>
            <a:fld id="{56E643E9-8232-44D4-8A76-E691A7C80D3B}" type="slidenum">
              <a:rPr lang="en-US" altLang="en-US" smtClean="0"/>
              <a:pPr/>
              <a:t>22</a:t>
            </a:fld>
            <a:r>
              <a:rPr lang="en-US" altLang="en-US"/>
              <a:t> </a:t>
            </a:r>
            <a:endParaRPr lang="en-US" altLang="en-US" dirty="0"/>
          </a:p>
        </p:txBody>
      </p:sp>
    </p:spTree>
    <p:extLst>
      <p:ext uri="{BB962C8B-B14F-4D97-AF65-F5344CB8AC3E}">
        <p14:creationId xmlns:p14="http://schemas.microsoft.com/office/powerpoint/2010/main" val="994203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animEffect transition="in" filter="fade">
                                      <p:cBhvr>
                                        <p:cTn id="21" dur="500"/>
                                        <p:tgtEl>
                                          <p:spTgt spid="3">
                                            <p:txEl>
                                              <p:pRg st="11" end="1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2" end="12"/>
                                            </p:txEl>
                                          </p:spTgt>
                                        </p:tgtEl>
                                        <p:attrNameLst>
                                          <p:attrName>style.visibility</p:attrName>
                                        </p:attrNameLst>
                                      </p:cBhvr>
                                      <p:to>
                                        <p:strVal val="visible"/>
                                      </p:to>
                                    </p:set>
                                    <p:animEffect transition="in" filter="fade">
                                      <p:cBhvr>
                                        <p:cTn id="24" dur="500"/>
                                        <p:tgtEl>
                                          <p:spTgt spid="3">
                                            <p:txEl>
                                              <p:pRg st="12" end="1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animEffect transition="in" filter="fade">
                                      <p:cBhvr>
                                        <p:cTn id="2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olidFill>
                  <a:schemeClr val="accent5">
                    <a:lumMod val="75000"/>
                  </a:schemeClr>
                </a:solidFill>
                <a:latin typeface="Adobe Garamond Pro Bold" panose="02020702060506020403" pitchFamily="18" charset="0"/>
              </a:rPr>
              <a:t>Inter-flow interference</a:t>
            </a:r>
            <a:r>
              <a:rPr lang="en-US" dirty="0"/>
              <a:t> exists in many state-of-the-art SSDs</a:t>
            </a:r>
          </a:p>
          <a:p>
            <a:endParaRPr lang="en-US" dirty="0"/>
          </a:p>
          <a:p>
            <a:endParaRPr lang="en-US" dirty="0"/>
          </a:p>
          <a:p>
            <a:endParaRPr lang="en-US" dirty="0"/>
          </a:p>
        </p:txBody>
      </p:sp>
      <p:pic>
        <p:nvPicPr>
          <p:cNvPr id="13" name="Picture 12">
            <a:extLst>
              <a:ext uri="{FF2B5EF4-FFF2-40B4-BE49-F238E27FC236}">
                <a16:creationId xmlns:a16="http://schemas.microsoft.com/office/drawing/2014/main" id="{7B1EDB05-53E0-45A8-A868-E5EE2F92D5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15" y="1442545"/>
            <a:ext cx="8686800" cy="2282391"/>
          </a:xfrm>
          <a:prstGeom prst="rect">
            <a:avLst/>
          </a:prstGeom>
        </p:spPr>
      </p:pic>
      <p:pic>
        <p:nvPicPr>
          <p:cNvPr id="15" name="Picture 14">
            <a:extLst>
              <a:ext uri="{FF2B5EF4-FFF2-40B4-BE49-F238E27FC236}">
                <a16:creationId xmlns:a16="http://schemas.microsoft.com/office/drawing/2014/main" id="{C3566FAB-121D-4631-B17A-1EDAF2BE35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4114800"/>
            <a:ext cx="8686800" cy="2403857"/>
          </a:xfrm>
          <a:prstGeom prst="rect">
            <a:avLst/>
          </a:prstGeom>
        </p:spPr>
      </p:pic>
      <p:sp>
        <p:nvSpPr>
          <p:cNvPr id="2" name="Title 1"/>
          <p:cNvSpPr>
            <a:spLocks noGrp="1"/>
          </p:cNvSpPr>
          <p:nvPr>
            <p:ph type="title"/>
          </p:nvPr>
        </p:nvSpPr>
        <p:spPr/>
        <p:txBody>
          <a:bodyPr/>
          <a:lstStyle/>
          <a:p>
            <a:r>
              <a:rPr lang="en-US" dirty="0" err="1"/>
              <a:t>MQSim</a:t>
            </a:r>
            <a:r>
              <a:rPr lang="en-US" dirty="0"/>
              <a:t> Multi-Queue Model</a:t>
            </a:r>
          </a:p>
        </p:txBody>
      </p:sp>
      <p:sp>
        <p:nvSpPr>
          <p:cNvPr id="9" name="Rectangle: Rounded Corners 8">
            <a:extLst>
              <a:ext uri="{FF2B5EF4-FFF2-40B4-BE49-F238E27FC236}">
                <a16:creationId xmlns:a16="http://schemas.microsoft.com/office/drawing/2014/main" id="{F4C7B778-021E-48BD-9AE2-DC946B76E318}"/>
              </a:ext>
            </a:extLst>
          </p:cNvPr>
          <p:cNvSpPr/>
          <p:nvPr/>
        </p:nvSpPr>
        <p:spPr>
          <a:xfrm>
            <a:off x="7647789" y="1442545"/>
            <a:ext cx="1426029" cy="627650"/>
          </a:xfrm>
          <a:prstGeom prst="round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Calibri" panose="020F0502020204030204" pitchFamily="34" charset="0"/>
              </a:rPr>
              <a:t>Real SSD</a:t>
            </a:r>
          </a:p>
        </p:txBody>
      </p:sp>
      <p:sp>
        <p:nvSpPr>
          <p:cNvPr id="12" name="Rectangle: Rounded Corners 11">
            <a:extLst>
              <a:ext uri="{FF2B5EF4-FFF2-40B4-BE49-F238E27FC236}">
                <a16:creationId xmlns:a16="http://schemas.microsoft.com/office/drawing/2014/main" id="{BB518C06-F756-4C11-B865-F414E05A5174}"/>
              </a:ext>
            </a:extLst>
          </p:cNvPr>
          <p:cNvSpPr/>
          <p:nvPr/>
        </p:nvSpPr>
        <p:spPr>
          <a:xfrm>
            <a:off x="7647789" y="4121773"/>
            <a:ext cx="1426029" cy="627650"/>
          </a:xfrm>
          <a:prstGeom prst="roundRect">
            <a:avLst/>
          </a:prstGeom>
          <a:solidFill>
            <a:schemeClr val="accent1">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err="1">
                <a:ln>
                  <a:noFill/>
                </a:ln>
                <a:solidFill>
                  <a:prstClr val="white"/>
                </a:solidFill>
                <a:effectLst/>
                <a:uLnTx/>
                <a:uFillTx/>
                <a:latin typeface="Calibri"/>
                <a:ea typeface="+mn-ea"/>
                <a:cs typeface="Calibri" panose="020F0502020204030204" pitchFamily="34" charset="0"/>
              </a:rPr>
              <a:t>MQSim</a:t>
            </a:r>
            <a:endParaRPr kumimoji="0" lang="en-US" sz="2400" b="1" i="0" u="none" strike="noStrike" kern="1200" cap="none" spc="0" normalizeH="0" baseline="0" noProof="0" dirty="0">
              <a:ln>
                <a:noFill/>
              </a:ln>
              <a:solidFill>
                <a:prstClr val="white"/>
              </a:solidFill>
              <a:effectLst/>
              <a:uLnTx/>
              <a:uFillTx/>
              <a:latin typeface="Calibri"/>
              <a:ea typeface="+mn-ea"/>
              <a:cs typeface="Calibri" panose="020F0502020204030204" pitchFamily="34" charset="0"/>
            </a:endParaRPr>
          </a:p>
        </p:txBody>
      </p:sp>
      <p:sp>
        <p:nvSpPr>
          <p:cNvPr id="11" name="Rectangle: Rounded Corners 8">
            <a:extLst>
              <a:ext uri="{FF2B5EF4-FFF2-40B4-BE49-F238E27FC236}">
                <a16:creationId xmlns:a16="http://schemas.microsoft.com/office/drawing/2014/main" id="{F4C7B778-021E-48BD-9AE2-DC946B76E318}"/>
              </a:ext>
            </a:extLst>
          </p:cNvPr>
          <p:cNvSpPr/>
          <p:nvPr/>
        </p:nvSpPr>
        <p:spPr>
          <a:xfrm>
            <a:off x="1504507" y="1806267"/>
            <a:ext cx="829340" cy="288347"/>
          </a:xfrm>
          <a:prstGeom prst="roundRect">
            <a:avLst>
              <a:gd name="adj" fmla="val 50000"/>
            </a:avLst>
          </a:prstGeom>
          <a:solidFill>
            <a:schemeClr val="accent2">
              <a:lumMod val="20000"/>
              <a:lumOff val="80000"/>
            </a:schemeClr>
          </a:solidFill>
          <a:ln w="1270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a:ea typeface="+mn-ea"/>
                <a:cs typeface="Calibri" panose="020F0502020204030204" pitchFamily="34" charset="0"/>
              </a:rPr>
              <a:t>Flow 1</a:t>
            </a:r>
          </a:p>
        </p:txBody>
      </p:sp>
      <p:sp>
        <p:nvSpPr>
          <p:cNvPr id="14" name="Rectangle: Rounded Corners 8">
            <a:extLst>
              <a:ext uri="{FF2B5EF4-FFF2-40B4-BE49-F238E27FC236}">
                <a16:creationId xmlns:a16="http://schemas.microsoft.com/office/drawing/2014/main" id="{F4C7B778-021E-48BD-9AE2-DC946B76E318}"/>
              </a:ext>
            </a:extLst>
          </p:cNvPr>
          <p:cNvSpPr/>
          <p:nvPr/>
        </p:nvSpPr>
        <p:spPr>
          <a:xfrm>
            <a:off x="4800600" y="2709677"/>
            <a:ext cx="829340" cy="288347"/>
          </a:xfrm>
          <a:prstGeom prst="roundRect">
            <a:avLst>
              <a:gd name="adj" fmla="val 50000"/>
            </a:avLst>
          </a:prstGeom>
          <a:solidFill>
            <a:schemeClr val="accent2">
              <a:lumMod val="20000"/>
              <a:lumOff val="80000"/>
            </a:schemeClr>
          </a:solidFill>
          <a:ln w="1270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a:ea typeface="+mn-ea"/>
                <a:cs typeface="Calibri" panose="020F0502020204030204" pitchFamily="34" charset="0"/>
              </a:rPr>
              <a:t>Flow 2</a:t>
            </a:r>
          </a:p>
        </p:txBody>
      </p:sp>
      <p:sp>
        <p:nvSpPr>
          <p:cNvPr id="17" name="Rectangle: Rounded Corners 8">
            <a:extLst>
              <a:ext uri="{FF2B5EF4-FFF2-40B4-BE49-F238E27FC236}">
                <a16:creationId xmlns:a16="http://schemas.microsoft.com/office/drawing/2014/main" id="{F4C7B778-021E-48BD-9AE2-DC946B76E318}"/>
              </a:ext>
            </a:extLst>
          </p:cNvPr>
          <p:cNvSpPr/>
          <p:nvPr/>
        </p:nvSpPr>
        <p:spPr>
          <a:xfrm>
            <a:off x="4876800" y="5259521"/>
            <a:ext cx="829340" cy="288347"/>
          </a:xfrm>
          <a:prstGeom prst="roundRect">
            <a:avLst>
              <a:gd name="adj" fmla="val 50000"/>
            </a:avLst>
          </a:prstGeom>
          <a:solidFill>
            <a:schemeClr val="accent1">
              <a:lumMod val="20000"/>
              <a:lumOff val="80000"/>
            </a:schemeClr>
          </a:solidFill>
          <a:ln w="12700">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F497D"/>
                </a:solidFill>
                <a:effectLst/>
                <a:uLnTx/>
                <a:uFillTx/>
                <a:latin typeface="Calibri"/>
                <a:ea typeface="+mn-ea"/>
                <a:cs typeface="Calibri" panose="020F0502020204030204" pitchFamily="34" charset="0"/>
              </a:rPr>
              <a:t>Flow 2</a:t>
            </a:r>
          </a:p>
        </p:txBody>
      </p:sp>
      <p:sp>
        <p:nvSpPr>
          <p:cNvPr id="5" name="Rectangle 4"/>
          <p:cNvSpPr/>
          <p:nvPr/>
        </p:nvSpPr>
        <p:spPr>
          <a:xfrm>
            <a:off x="659218" y="5291418"/>
            <a:ext cx="228600" cy="144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p:cNvSpPr/>
          <p:nvPr/>
        </p:nvSpPr>
        <p:spPr>
          <a:xfrm>
            <a:off x="659218" y="5435591"/>
            <a:ext cx="228600" cy="144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Rounded Corners 8">
            <a:extLst>
              <a:ext uri="{FF2B5EF4-FFF2-40B4-BE49-F238E27FC236}">
                <a16:creationId xmlns:a16="http://schemas.microsoft.com/office/drawing/2014/main" id="{F4C7B778-021E-48BD-9AE2-DC946B76E318}"/>
              </a:ext>
            </a:extLst>
          </p:cNvPr>
          <p:cNvSpPr/>
          <p:nvPr/>
        </p:nvSpPr>
        <p:spPr>
          <a:xfrm>
            <a:off x="684632" y="5259514"/>
            <a:ext cx="829340" cy="288347"/>
          </a:xfrm>
          <a:prstGeom prst="roundRect">
            <a:avLst>
              <a:gd name="adj" fmla="val 50000"/>
            </a:avLst>
          </a:prstGeom>
          <a:solidFill>
            <a:schemeClr val="accent1">
              <a:lumMod val="20000"/>
              <a:lumOff val="80000"/>
            </a:schemeClr>
          </a:solidFill>
          <a:ln w="12700">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F497D"/>
                </a:solidFill>
                <a:effectLst/>
                <a:uLnTx/>
                <a:uFillTx/>
                <a:latin typeface="Calibri"/>
                <a:ea typeface="+mn-ea"/>
                <a:cs typeface="Calibri" panose="020F0502020204030204" pitchFamily="34" charset="0"/>
              </a:rPr>
              <a:t>Flow 1</a:t>
            </a:r>
          </a:p>
        </p:txBody>
      </p:sp>
      <p:sp>
        <p:nvSpPr>
          <p:cNvPr id="19" name="TextBox 18"/>
          <p:cNvSpPr txBox="1"/>
          <p:nvPr/>
        </p:nvSpPr>
        <p:spPr>
          <a:xfrm rot="16200000">
            <a:off x="-371541" y="2385572"/>
            <a:ext cx="1326004" cy="226216"/>
          </a:xfrm>
          <a:prstGeom prst="rect">
            <a:avLst/>
          </a:prstGeom>
          <a:solidFill>
            <a:schemeClr val="bg1"/>
          </a:solidFill>
        </p:spPr>
        <p:txBody>
          <a:bodyPr wrap="none"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Slowdown</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 name="TextBox 19"/>
          <p:cNvSpPr txBox="1"/>
          <p:nvPr/>
        </p:nvSpPr>
        <p:spPr>
          <a:xfrm rot="16200000">
            <a:off x="2765906" y="2385575"/>
            <a:ext cx="1326004" cy="226216"/>
          </a:xfrm>
          <a:prstGeom prst="rect">
            <a:avLst/>
          </a:prstGeom>
          <a:solidFill>
            <a:schemeClr val="bg1"/>
          </a:solidFill>
        </p:spPr>
        <p:txBody>
          <a:bodyPr wrap="none"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Slowdown</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 name="TextBox 20"/>
          <p:cNvSpPr txBox="1"/>
          <p:nvPr/>
        </p:nvSpPr>
        <p:spPr>
          <a:xfrm rot="16200000">
            <a:off x="5924260" y="2383518"/>
            <a:ext cx="1133644" cy="226216"/>
          </a:xfrm>
          <a:prstGeom prst="rect">
            <a:avLst/>
          </a:prstGeom>
          <a:solidFill>
            <a:schemeClr val="bg1"/>
          </a:solidFill>
        </p:spPr>
        <p:txBody>
          <a:bodyPr wrap="none"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Fairness</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 name="TextBox 21"/>
          <p:cNvSpPr txBox="1"/>
          <p:nvPr/>
        </p:nvSpPr>
        <p:spPr>
          <a:xfrm>
            <a:off x="409885" y="3564014"/>
            <a:ext cx="2403223" cy="226216"/>
          </a:xfrm>
          <a:prstGeom prst="rect">
            <a:avLst/>
          </a:prstGeom>
          <a:solidFill>
            <a:schemeClr val="bg1"/>
          </a:solidFill>
        </p:spPr>
        <p:txBody>
          <a:bodyPr wrap="none"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Flow 2</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Queue Depth</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 name="TextBox 22"/>
          <p:cNvSpPr txBox="1"/>
          <p:nvPr/>
        </p:nvSpPr>
        <p:spPr>
          <a:xfrm>
            <a:off x="3542016" y="3565378"/>
            <a:ext cx="2403223" cy="226216"/>
          </a:xfrm>
          <a:prstGeom prst="rect">
            <a:avLst/>
          </a:prstGeom>
          <a:solidFill>
            <a:schemeClr val="bg1"/>
          </a:solidFill>
        </p:spPr>
        <p:txBody>
          <a:bodyPr wrap="none"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Flow 2</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Queue Depth</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4" name="TextBox 23"/>
          <p:cNvSpPr txBox="1"/>
          <p:nvPr/>
        </p:nvSpPr>
        <p:spPr>
          <a:xfrm>
            <a:off x="6693462" y="3569100"/>
            <a:ext cx="2403223" cy="226216"/>
          </a:xfrm>
          <a:prstGeom prst="rect">
            <a:avLst/>
          </a:prstGeom>
          <a:solidFill>
            <a:schemeClr val="bg1"/>
          </a:solidFill>
        </p:spPr>
        <p:txBody>
          <a:bodyPr wrap="none"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Flow 2</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Queue Depth</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 name="TextBox 24"/>
          <p:cNvSpPr txBox="1"/>
          <p:nvPr/>
        </p:nvSpPr>
        <p:spPr>
          <a:xfrm rot="16200000">
            <a:off x="1998135" y="2547143"/>
            <a:ext cx="1984839" cy="206210"/>
          </a:xfrm>
          <a:prstGeom prst="rect">
            <a:avLst/>
          </a:prstGeom>
          <a:solidFill>
            <a:schemeClr val="bg1"/>
          </a:solidFill>
        </p:spPr>
        <p:txBody>
          <a:bodyPr wrap="none" lIns="137160" rIns="45720"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Norm. Throughput</a:t>
            </a:r>
            <a:endParaRPr kumimoji="0" lang="en-US" sz="16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6" name="TextBox 25"/>
          <p:cNvSpPr txBox="1"/>
          <p:nvPr/>
        </p:nvSpPr>
        <p:spPr>
          <a:xfrm rot="16200000">
            <a:off x="5141620" y="2547144"/>
            <a:ext cx="1984839" cy="206210"/>
          </a:xfrm>
          <a:prstGeom prst="rect">
            <a:avLst/>
          </a:prstGeom>
          <a:solidFill>
            <a:schemeClr val="bg1"/>
          </a:solidFill>
        </p:spPr>
        <p:txBody>
          <a:bodyPr wrap="none" lIns="137160" rIns="45720"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Norm. Throughput</a:t>
            </a:r>
            <a:endParaRPr kumimoji="0" lang="en-US" sz="16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7" name="TextBox 26"/>
          <p:cNvSpPr txBox="1"/>
          <p:nvPr/>
        </p:nvSpPr>
        <p:spPr>
          <a:xfrm rot="16200000">
            <a:off x="-371541" y="5136682"/>
            <a:ext cx="1326004" cy="226216"/>
          </a:xfrm>
          <a:prstGeom prst="rect">
            <a:avLst/>
          </a:prstGeom>
          <a:solidFill>
            <a:schemeClr val="bg1"/>
          </a:solidFill>
        </p:spPr>
        <p:txBody>
          <a:bodyPr wrap="none"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Slowdown</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8" name="TextBox 27"/>
          <p:cNvSpPr txBox="1"/>
          <p:nvPr/>
        </p:nvSpPr>
        <p:spPr>
          <a:xfrm rot="16200000">
            <a:off x="2765906" y="5136685"/>
            <a:ext cx="1326004" cy="226216"/>
          </a:xfrm>
          <a:prstGeom prst="rect">
            <a:avLst/>
          </a:prstGeom>
          <a:solidFill>
            <a:schemeClr val="bg1"/>
          </a:solidFill>
        </p:spPr>
        <p:txBody>
          <a:bodyPr wrap="none"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Slowdown</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9" name="TextBox 28"/>
          <p:cNvSpPr txBox="1"/>
          <p:nvPr/>
        </p:nvSpPr>
        <p:spPr>
          <a:xfrm rot="16200000">
            <a:off x="5924260" y="5134628"/>
            <a:ext cx="1133644" cy="226216"/>
          </a:xfrm>
          <a:prstGeom prst="rect">
            <a:avLst/>
          </a:prstGeom>
          <a:solidFill>
            <a:schemeClr val="bg1"/>
          </a:solidFill>
        </p:spPr>
        <p:txBody>
          <a:bodyPr wrap="none"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Fairness</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0" name="TextBox 29"/>
          <p:cNvSpPr txBox="1"/>
          <p:nvPr/>
        </p:nvSpPr>
        <p:spPr>
          <a:xfrm>
            <a:off x="409885" y="6315124"/>
            <a:ext cx="2403223" cy="226216"/>
          </a:xfrm>
          <a:prstGeom prst="rect">
            <a:avLst/>
          </a:prstGeom>
          <a:solidFill>
            <a:schemeClr val="bg1"/>
          </a:solidFill>
        </p:spPr>
        <p:txBody>
          <a:bodyPr wrap="none"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Flow 2</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Queue Depth</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1" name="TextBox 30"/>
          <p:cNvSpPr txBox="1"/>
          <p:nvPr/>
        </p:nvSpPr>
        <p:spPr>
          <a:xfrm>
            <a:off x="3542016" y="6316488"/>
            <a:ext cx="2403223" cy="226216"/>
          </a:xfrm>
          <a:prstGeom prst="rect">
            <a:avLst/>
          </a:prstGeom>
          <a:solidFill>
            <a:schemeClr val="bg1"/>
          </a:solidFill>
        </p:spPr>
        <p:txBody>
          <a:bodyPr wrap="none"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Flow 2</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Queue Depth</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2" name="TextBox 31"/>
          <p:cNvSpPr txBox="1"/>
          <p:nvPr/>
        </p:nvSpPr>
        <p:spPr>
          <a:xfrm>
            <a:off x="6693462" y="6320210"/>
            <a:ext cx="2403223" cy="226216"/>
          </a:xfrm>
          <a:prstGeom prst="rect">
            <a:avLst/>
          </a:prstGeom>
          <a:solidFill>
            <a:schemeClr val="bg1"/>
          </a:solidFill>
        </p:spPr>
        <p:txBody>
          <a:bodyPr wrap="none"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Flow 2</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Queue Depth</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3" name="TextBox 32"/>
          <p:cNvSpPr txBox="1"/>
          <p:nvPr/>
        </p:nvSpPr>
        <p:spPr>
          <a:xfrm rot="16200000">
            <a:off x="1998134" y="5284287"/>
            <a:ext cx="1984839" cy="212879"/>
          </a:xfrm>
          <a:prstGeom prst="rect">
            <a:avLst/>
          </a:prstGeom>
          <a:solidFill>
            <a:schemeClr val="bg1"/>
          </a:solidFill>
        </p:spPr>
        <p:txBody>
          <a:bodyPr wrap="none" lIns="137160" rIns="45720"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Norm. Throughput</a:t>
            </a:r>
            <a:endParaRPr kumimoji="0" lang="en-US" sz="1600" b="0"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endParaRPr>
          </a:p>
        </p:txBody>
      </p:sp>
      <p:sp>
        <p:nvSpPr>
          <p:cNvPr id="34" name="TextBox 33"/>
          <p:cNvSpPr txBox="1"/>
          <p:nvPr/>
        </p:nvSpPr>
        <p:spPr>
          <a:xfrm rot="16200000">
            <a:off x="5141619" y="5284288"/>
            <a:ext cx="1984839" cy="212879"/>
          </a:xfrm>
          <a:prstGeom prst="rect">
            <a:avLst/>
          </a:prstGeom>
          <a:solidFill>
            <a:schemeClr val="bg1"/>
          </a:solidFill>
        </p:spPr>
        <p:txBody>
          <a:bodyPr wrap="none" lIns="137160" rIns="45720"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Norm. Throughput</a:t>
            </a:r>
            <a:endParaRPr kumimoji="0" lang="en-US" sz="1600" b="0"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endParaRPr>
          </a:p>
        </p:txBody>
      </p:sp>
      <p:sp>
        <p:nvSpPr>
          <p:cNvPr id="10" name="Rectangle 9"/>
          <p:cNvSpPr/>
          <p:nvPr/>
        </p:nvSpPr>
        <p:spPr>
          <a:xfrm>
            <a:off x="0" y="5410200"/>
            <a:ext cx="9144000" cy="11865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ts val="180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Adobe Garamond Pro Bold" panose="02020702060506020403" pitchFamily="18" charset="0"/>
                <a:ea typeface="+mn-ea"/>
                <a:cs typeface="+mn-cs"/>
              </a:rPr>
              <a:t>MQSim</a:t>
            </a:r>
            <a:r>
              <a:rPr kumimoji="0" lang="en-US" sz="3200" b="0" i="0"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t> accurately captures </a:t>
            </a:r>
            <a:r>
              <a:rPr kumimoji="0" lang="en-US" sz="3200" b="0" i="0" u="none" strike="noStrike" kern="1200" cap="none" spc="0" normalizeH="0" baseline="0" noProof="0" dirty="0">
                <a:ln>
                  <a:noFill/>
                </a:ln>
                <a:solidFill>
                  <a:srgbClr val="FFFF99"/>
                </a:solidFill>
                <a:effectLst/>
                <a:uLnTx/>
                <a:uFillTx/>
                <a:latin typeface="Adobe Garamond Pro Bold" panose="02020702060506020403" pitchFamily="18" charset="0"/>
                <a:ea typeface="+mn-ea"/>
                <a:cs typeface="+mn-cs"/>
              </a:rPr>
              <a:t>inter-flow interference</a:t>
            </a:r>
            <a:br>
              <a:rPr kumimoji="0" lang="en-US" sz="3200" b="0" i="0"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br>
            <a:r>
              <a:rPr kumimoji="0" lang="en-US" sz="3200" b="0" i="0" u="none" strike="noStrike" kern="1200" cap="none" spc="0" normalizeH="0" baseline="0" noProof="0" dirty="0">
                <a:ln>
                  <a:noFill/>
                </a:ln>
                <a:solidFill>
                  <a:prstClr val="white"/>
                </a:solidFill>
                <a:effectLst/>
                <a:uLnTx/>
                <a:uFillTx/>
                <a:latin typeface="Adobe Garamond Pro" panose="02020502060506020403" pitchFamily="18" charset="0"/>
                <a:ea typeface="+mn-ea"/>
                <a:cs typeface="+mn-cs"/>
              </a:rPr>
              <a:t>when one of two flows hogs I/O request bandwidth</a:t>
            </a:r>
          </a:p>
        </p:txBody>
      </p:sp>
      <p:sp>
        <p:nvSpPr>
          <p:cNvPr id="4" name="Slide Number Placeholder 3">
            <a:extLst>
              <a:ext uri="{FF2B5EF4-FFF2-40B4-BE49-F238E27FC236}">
                <a16:creationId xmlns:a16="http://schemas.microsoft.com/office/drawing/2014/main" id="{28A737CB-0057-ECCE-3666-5DDD22AE9C86}"/>
              </a:ext>
            </a:extLst>
          </p:cNvPr>
          <p:cNvSpPr>
            <a:spLocks noGrp="1"/>
          </p:cNvSpPr>
          <p:nvPr>
            <p:ph type="sldNum" sz="quarter" idx="11"/>
          </p:nvPr>
        </p:nvSpPr>
        <p:spPr/>
        <p:txBody>
          <a:bodyPr/>
          <a:lstStyle/>
          <a:p>
            <a:fld id="{56E643E9-8232-44D4-8A76-E691A7C80D3B}" type="slidenum">
              <a:rPr lang="en-US" altLang="en-US" smtClean="0"/>
              <a:pPr/>
              <a:t>23</a:t>
            </a:fld>
            <a:r>
              <a:rPr lang="en-US" altLang="en-US"/>
              <a:t> </a:t>
            </a:r>
            <a:endParaRPr lang="en-US" altLang="en-US" dirty="0"/>
          </a:p>
        </p:txBody>
      </p:sp>
    </p:spTree>
    <p:extLst>
      <p:ext uri="{BB962C8B-B14F-4D97-AF65-F5344CB8AC3E}">
        <p14:creationId xmlns:p14="http://schemas.microsoft.com/office/powerpoint/2010/main" val="335147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fade">
                                      <p:cBhvr>
                                        <p:cTn id="7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2" grpId="0" animBg="1"/>
      <p:bldP spid="11" grpId="0" animBg="1"/>
      <p:bldP spid="14" grpId="0" animBg="1"/>
      <p:bldP spid="17" grpId="0" animBg="1"/>
      <p:bldP spid="16"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MQSim</a:t>
            </a:r>
            <a:r>
              <a:rPr lang="en-US" dirty="0"/>
              <a:t> Multi-Queue Model</a:t>
            </a:r>
          </a:p>
        </p:txBody>
      </p:sp>
      <p:sp>
        <p:nvSpPr>
          <p:cNvPr id="3" name="Content Placeholder 2"/>
          <p:cNvSpPr>
            <a:spLocks noGrp="1"/>
          </p:cNvSpPr>
          <p:nvPr>
            <p:ph idx="1"/>
          </p:nvPr>
        </p:nvSpPr>
        <p:spPr>
          <a:xfrm>
            <a:off x="0" y="692696"/>
            <a:ext cx="9144000" cy="6119267"/>
          </a:xfrm>
        </p:spPr>
        <p:txBody>
          <a:bodyPr/>
          <a:lstStyle/>
          <a:p>
            <a:r>
              <a:rPr lang="en-US" dirty="0"/>
              <a:t>Some SSDs have mechanisms to </a:t>
            </a:r>
            <a:r>
              <a:rPr lang="en-US" i="1" dirty="0">
                <a:solidFill>
                  <a:schemeClr val="accent5">
                    <a:lumMod val="75000"/>
                  </a:schemeClr>
                </a:solidFill>
                <a:latin typeface="Adobe Garamond Pro Bold" panose="02020702060506020403" pitchFamily="18" charset="0"/>
              </a:rPr>
              <a:t>control</a:t>
            </a:r>
            <a:r>
              <a:rPr lang="en-US" dirty="0">
                <a:solidFill>
                  <a:schemeClr val="accent5">
                    <a:lumMod val="75000"/>
                  </a:schemeClr>
                </a:solidFill>
              </a:rPr>
              <a:t> inter-flow interference</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63086F38-E300-465D-994D-AEDDD9ED5A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4138334"/>
            <a:ext cx="8686800" cy="2400737"/>
          </a:xfrm>
          <a:prstGeom prst="rect">
            <a:avLst/>
          </a:prstGeom>
        </p:spPr>
      </p:pic>
      <p:pic>
        <p:nvPicPr>
          <p:cNvPr id="17" name="Picture 16">
            <a:extLst>
              <a:ext uri="{FF2B5EF4-FFF2-40B4-BE49-F238E27FC236}">
                <a16:creationId xmlns:a16="http://schemas.microsoft.com/office/drawing/2014/main" id="{D6EACCA5-11C6-453A-8D5C-986AC228B9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447587"/>
            <a:ext cx="8686800" cy="2305216"/>
          </a:xfrm>
          <a:prstGeom prst="rect">
            <a:avLst/>
          </a:prstGeom>
        </p:spPr>
      </p:pic>
      <p:sp>
        <p:nvSpPr>
          <p:cNvPr id="18" name="Rectangle: Rounded Corners 8">
            <a:extLst>
              <a:ext uri="{FF2B5EF4-FFF2-40B4-BE49-F238E27FC236}">
                <a16:creationId xmlns:a16="http://schemas.microsoft.com/office/drawing/2014/main" id="{F4C7B778-021E-48BD-9AE2-DC946B76E318}"/>
              </a:ext>
            </a:extLst>
          </p:cNvPr>
          <p:cNvSpPr/>
          <p:nvPr/>
        </p:nvSpPr>
        <p:spPr>
          <a:xfrm>
            <a:off x="7647789" y="1442545"/>
            <a:ext cx="1426029" cy="627650"/>
          </a:xfrm>
          <a:prstGeom prst="round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Calibri" panose="020F0502020204030204" pitchFamily="34" charset="0"/>
              </a:rPr>
              <a:t>Real SSD</a:t>
            </a:r>
          </a:p>
        </p:txBody>
      </p:sp>
      <p:sp>
        <p:nvSpPr>
          <p:cNvPr id="19" name="Rectangle: Rounded Corners 11">
            <a:extLst>
              <a:ext uri="{FF2B5EF4-FFF2-40B4-BE49-F238E27FC236}">
                <a16:creationId xmlns:a16="http://schemas.microsoft.com/office/drawing/2014/main" id="{BB518C06-F756-4C11-B865-F414E05A5174}"/>
              </a:ext>
            </a:extLst>
          </p:cNvPr>
          <p:cNvSpPr/>
          <p:nvPr/>
        </p:nvSpPr>
        <p:spPr>
          <a:xfrm>
            <a:off x="7647789" y="4114800"/>
            <a:ext cx="1426029" cy="627650"/>
          </a:xfrm>
          <a:prstGeom prst="roundRect">
            <a:avLst/>
          </a:prstGeom>
          <a:solidFill>
            <a:schemeClr val="accent1">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err="1">
                <a:ln>
                  <a:noFill/>
                </a:ln>
                <a:solidFill>
                  <a:prstClr val="white"/>
                </a:solidFill>
                <a:effectLst/>
                <a:uLnTx/>
                <a:uFillTx/>
                <a:latin typeface="Calibri"/>
                <a:ea typeface="+mn-ea"/>
                <a:cs typeface="Calibri" panose="020F0502020204030204" pitchFamily="34" charset="0"/>
              </a:rPr>
              <a:t>MQSim</a:t>
            </a:r>
            <a:endParaRPr kumimoji="0" lang="en-US" sz="2400" b="1" i="0" u="none" strike="noStrike" kern="1200" cap="none" spc="0" normalizeH="0" baseline="0" noProof="0" dirty="0">
              <a:ln>
                <a:noFill/>
              </a:ln>
              <a:solidFill>
                <a:prstClr val="white"/>
              </a:solidFill>
              <a:effectLst/>
              <a:uLnTx/>
              <a:uFillTx/>
              <a:latin typeface="Calibri"/>
              <a:ea typeface="+mn-ea"/>
              <a:cs typeface="Calibri" panose="020F0502020204030204" pitchFamily="34" charset="0"/>
            </a:endParaRPr>
          </a:p>
        </p:txBody>
      </p:sp>
      <p:sp>
        <p:nvSpPr>
          <p:cNvPr id="29" name="TextBox 28"/>
          <p:cNvSpPr txBox="1"/>
          <p:nvPr/>
        </p:nvSpPr>
        <p:spPr>
          <a:xfrm rot="16200000">
            <a:off x="-371541" y="2385572"/>
            <a:ext cx="1326004" cy="226216"/>
          </a:xfrm>
          <a:prstGeom prst="rect">
            <a:avLst/>
          </a:prstGeom>
          <a:solidFill>
            <a:schemeClr val="bg1"/>
          </a:solidFill>
        </p:spPr>
        <p:txBody>
          <a:bodyPr wrap="none"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Slowdown</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0" name="TextBox 29"/>
          <p:cNvSpPr txBox="1"/>
          <p:nvPr/>
        </p:nvSpPr>
        <p:spPr>
          <a:xfrm rot="16200000">
            <a:off x="2765906" y="2385575"/>
            <a:ext cx="1326004" cy="226216"/>
          </a:xfrm>
          <a:prstGeom prst="rect">
            <a:avLst/>
          </a:prstGeom>
          <a:solidFill>
            <a:schemeClr val="bg1"/>
          </a:solidFill>
        </p:spPr>
        <p:txBody>
          <a:bodyPr wrap="none"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Slowdown</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1" name="TextBox 30"/>
          <p:cNvSpPr txBox="1"/>
          <p:nvPr/>
        </p:nvSpPr>
        <p:spPr>
          <a:xfrm rot="16200000">
            <a:off x="5972106" y="2383518"/>
            <a:ext cx="1133644" cy="226216"/>
          </a:xfrm>
          <a:prstGeom prst="rect">
            <a:avLst/>
          </a:prstGeom>
          <a:solidFill>
            <a:schemeClr val="bg1"/>
          </a:solidFill>
        </p:spPr>
        <p:txBody>
          <a:bodyPr wrap="none"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Fairness</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2" name="TextBox 31"/>
          <p:cNvSpPr txBox="1"/>
          <p:nvPr/>
        </p:nvSpPr>
        <p:spPr>
          <a:xfrm>
            <a:off x="409885" y="3564014"/>
            <a:ext cx="2403223" cy="226216"/>
          </a:xfrm>
          <a:prstGeom prst="rect">
            <a:avLst/>
          </a:prstGeom>
          <a:solidFill>
            <a:schemeClr val="bg1"/>
          </a:solidFill>
        </p:spPr>
        <p:txBody>
          <a:bodyPr wrap="none"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Flow 2</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Queue Depth</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3" name="TextBox 32"/>
          <p:cNvSpPr txBox="1"/>
          <p:nvPr/>
        </p:nvSpPr>
        <p:spPr>
          <a:xfrm>
            <a:off x="3542016" y="3565378"/>
            <a:ext cx="2403223" cy="226216"/>
          </a:xfrm>
          <a:prstGeom prst="rect">
            <a:avLst/>
          </a:prstGeom>
          <a:solidFill>
            <a:schemeClr val="bg1"/>
          </a:solidFill>
        </p:spPr>
        <p:txBody>
          <a:bodyPr wrap="none"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Flow 2</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Queue Depth</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4" name="TextBox 33"/>
          <p:cNvSpPr txBox="1"/>
          <p:nvPr/>
        </p:nvSpPr>
        <p:spPr>
          <a:xfrm>
            <a:off x="6693462" y="3569100"/>
            <a:ext cx="2403223" cy="226216"/>
          </a:xfrm>
          <a:prstGeom prst="rect">
            <a:avLst/>
          </a:prstGeom>
          <a:solidFill>
            <a:schemeClr val="bg1"/>
          </a:solidFill>
        </p:spPr>
        <p:txBody>
          <a:bodyPr wrap="none"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Flow 2</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Queue Depth</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5" name="TextBox 34"/>
          <p:cNvSpPr txBox="1"/>
          <p:nvPr/>
        </p:nvSpPr>
        <p:spPr>
          <a:xfrm rot="16200000">
            <a:off x="2093829" y="2541827"/>
            <a:ext cx="1984839" cy="206210"/>
          </a:xfrm>
          <a:prstGeom prst="rect">
            <a:avLst/>
          </a:prstGeom>
          <a:solidFill>
            <a:schemeClr val="bg1"/>
          </a:solidFill>
        </p:spPr>
        <p:txBody>
          <a:bodyPr wrap="none" lIns="137160" rIns="45720"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Norm. Throughput</a:t>
            </a:r>
            <a:endParaRPr kumimoji="0" lang="en-US" sz="16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36" name="TextBox 35"/>
          <p:cNvSpPr txBox="1"/>
          <p:nvPr/>
        </p:nvSpPr>
        <p:spPr>
          <a:xfrm rot="16200000">
            <a:off x="5205418" y="2541828"/>
            <a:ext cx="1984839" cy="206210"/>
          </a:xfrm>
          <a:prstGeom prst="rect">
            <a:avLst/>
          </a:prstGeom>
          <a:solidFill>
            <a:schemeClr val="bg1"/>
          </a:solidFill>
        </p:spPr>
        <p:txBody>
          <a:bodyPr wrap="none" lIns="137160" rIns="45720"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Norm. Throughput</a:t>
            </a:r>
            <a:endParaRPr kumimoji="0" lang="en-US" sz="16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37" name="TextBox 36"/>
          <p:cNvSpPr txBox="1"/>
          <p:nvPr/>
        </p:nvSpPr>
        <p:spPr>
          <a:xfrm rot="16200000">
            <a:off x="-371541" y="5171226"/>
            <a:ext cx="1326004" cy="226216"/>
          </a:xfrm>
          <a:prstGeom prst="rect">
            <a:avLst/>
          </a:prstGeom>
          <a:solidFill>
            <a:schemeClr val="bg1"/>
          </a:solidFill>
        </p:spPr>
        <p:txBody>
          <a:bodyPr wrap="none"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Slowdown</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8" name="TextBox 37"/>
          <p:cNvSpPr txBox="1"/>
          <p:nvPr/>
        </p:nvSpPr>
        <p:spPr>
          <a:xfrm rot="16200000">
            <a:off x="2765906" y="5171229"/>
            <a:ext cx="1326004" cy="226216"/>
          </a:xfrm>
          <a:prstGeom prst="rect">
            <a:avLst/>
          </a:prstGeom>
          <a:solidFill>
            <a:schemeClr val="bg1"/>
          </a:solidFill>
        </p:spPr>
        <p:txBody>
          <a:bodyPr wrap="none"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Slowdown</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9" name="TextBox 38"/>
          <p:cNvSpPr txBox="1"/>
          <p:nvPr/>
        </p:nvSpPr>
        <p:spPr>
          <a:xfrm rot="16200000">
            <a:off x="5950842" y="5169172"/>
            <a:ext cx="1133644" cy="226216"/>
          </a:xfrm>
          <a:prstGeom prst="rect">
            <a:avLst/>
          </a:prstGeom>
          <a:solidFill>
            <a:schemeClr val="bg1"/>
          </a:solidFill>
        </p:spPr>
        <p:txBody>
          <a:bodyPr wrap="none"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Fairness</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0" name="TextBox 39"/>
          <p:cNvSpPr txBox="1"/>
          <p:nvPr/>
        </p:nvSpPr>
        <p:spPr>
          <a:xfrm>
            <a:off x="409885" y="6349668"/>
            <a:ext cx="2403223" cy="226216"/>
          </a:xfrm>
          <a:prstGeom prst="rect">
            <a:avLst/>
          </a:prstGeom>
          <a:solidFill>
            <a:schemeClr val="bg1"/>
          </a:solidFill>
        </p:spPr>
        <p:txBody>
          <a:bodyPr wrap="none"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Flow 2</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Queue Depth</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 name="TextBox 40"/>
          <p:cNvSpPr txBox="1"/>
          <p:nvPr/>
        </p:nvSpPr>
        <p:spPr>
          <a:xfrm>
            <a:off x="3542016" y="6351032"/>
            <a:ext cx="2403223" cy="226216"/>
          </a:xfrm>
          <a:prstGeom prst="rect">
            <a:avLst/>
          </a:prstGeom>
          <a:solidFill>
            <a:schemeClr val="bg1"/>
          </a:solidFill>
        </p:spPr>
        <p:txBody>
          <a:bodyPr wrap="none"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Flow 2</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Queue Depth</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 name="TextBox 41"/>
          <p:cNvSpPr txBox="1"/>
          <p:nvPr/>
        </p:nvSpPr>
        <p:spPr>
          <a:xfrm>
            <a:off x="6693462" y="6354754"/>
            <a:ext cx="2403223" cy="226216"/>
          </a:xfrm>
          <a:prstGeom prst="rect">
            <a:avLst/>
          </a:prstGeom>
          <a:solidFill>
            <a:schemeClr val="bg1"/>
          </a:solidFill>
        </p:spPr>
        <p:txBody>
          <a:bodyPr wrap="none"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Flow 2</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Queue Depth</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3" name="TextBox 42"/>
          <p:cNvSpPr txBox="1"/>
          <p:nvPr/>
        </p:nvSpPr>
        <p:spPr>
          <a:xfrm rot="16200000">
            <a:off x="2048055" y="5318831"/>
            <a:ext cx="1984839" cy="212879"/>
          </a:xfrm>
          <a:prstGeom prst="rect">
            <a:avLst/>
          </a:prstGeom>
          <a:solidFill>
            <a:schemeClr val="bg1"/>
          </a:solidFill>
        </p:spPr>
        <p:txBody>
          <a:bodyPr wrap="none" lIns="137160" rIns="45720"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Norm. Throughput</a:t>
            </a:r>
            <a:endParaRPr kumimoji="0" lang="en-US" sz="1600" b="0"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endParaRPr>
          </a:p>
        </p:txBody>
      </p:sp>
      <p:sp>
        <p:nvSpPr>
          <p:cNvPr id="44" name="TextBox 43"/>
          <p:cNvSpPr txBox="1"/>
          <p:nvPr/>
        </p:nvSpPr>
        <p:spPr>
          <a:xfrm rot="16200000">
            <a:off x="5159644" y="5318832"/>
            <a:ext cx="1984839" cy="212879"/>
          </a:xfrm>
          <a:prstGeom prst="rect">
            <a:avLst/>
          </a:prstGeom>
          <a:solidFill>
            <a:schemeClr val="bg1"/>
          </a:solidFill>
        </p:spPr>
        <p:txBody>
          <a:bodyPr wrap="none" lIns="137160" rIns="45720" bIns="0" rtlCol="0">
            <a:spAutoFit/>
          </a:bodyPr>
          <a:lstStyle/>
          <a:p>
            <a:pPr marL="0" marR="0" lvl="0" indent="0" algn="ctr" defTabSz="914400" rtl="0" eaLnBrk="1" fontAlgn="base" latinLnBrk="0" hangingPunct="1">
              <a:lnSpc>
                <a:spcPct val="65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Norm. Throughput</a:t>
            </a:r>
            <a:endParaRPr kumimoji="0" lang="en-US" sz="1600" b="0"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endParaRPr>
          </a:p>
        </p:txBody>
      </p:sp>
      <p:sp>
        <p:nvSpPr>
          <p:cNvPr id="45" name="Rectangle: Rounded Corners 8">
            <a:extLst>
              <a:ext uri="{FF2B5EF4-FFF2-40B4-BE49-F238E27FC236}">
                <a16:creationId xmlns:a16="http://schemas.microsoft.com/office/drawing/2014/main" id="{F4C7B778-021E-48BD-9AE2-DC946B76E318}"/>
              </a:ext>
            </a:extLst>
          </p:cNvPr>
          <p:cNvSpPr/>
          <p:nvPr/>
        </p:nvSpPr>
        <p:spPr>
          <a:xfrm>
            <a:off x="1637414" y="1747788"/>
            <a:ext cx="829340" cy="288347"/>
          </a:xfrm>
          <a:prstGeom prst="roundRect">
            <a:avLst>
              <a:gd name="adj" fmla="val 50000"/>
            </a:avLst>
          </a:prstGeom>
          <a:solidFill>
            <a:schemeClr val="accent2">
              <a:lumMod val="20000"/>
              <a:lumOff val="80000"/>
            </a:schemeClr>
          </a:solidFill>
          <a:ln w="1270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a:ea typeface="+mn-ea"/>
                <a:cs typeface="Calibri" panose="020F0502020204030204" pitchFamily="34" charset="0"/>
              </a:rPr>
              <a:t>Flow 1</a:t>
            </a:r>
          </a:p>
        </p:txBody>
      </p:sp>
      <p:sp>
        <p:nvSpPr>
          <p:cNvPr id="46" name="Rectangle: Rounded Corners 8">
            <a:extLst>
              <a:ext uri="{FF2B5EF4-FFF2-40B4-BE49-F238E27FC236}">
                <a16:creationId xmlns:a16="http://schemas.microsoft.com/office/drawing/2014/main" id="{F4C7B778-021E-48BD-9AE2-DC946B76E318}"/>
              </a:ext>
            </a:extLst>
          </p:cNvPr>
          <p:cNvSpPr/>
          <p:nvPr/>
        </p:nvSpPr>
        <p:spPr>
          <a:xfrm>
            <a:off x="4743627" y="1747787"/>
            <a:ext cx="829340" cy="288347"/>
          </a:xfrm>
          <a:prstGeom prst="roundRect">
            <a:avLst>
              <a:gd name="adj" fmla="val 50000"/>
            </a:avLst>
          </a:prstGeom>
          <a:solidFill>
            <a:schemeClr val="accent2">
              <a:lumMod val="20000"/>
              <a:lumOff val="80000"/>
            </a:schemeClr>
          </a:solidFill>
          <a:ln w="1270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a:ea typeface="+mn-ea"/>
                <a:cs typeface="Calibri" panose="020F0502020204030204" pitchFamily="34" charset="0"/>
              </a:rPr>
              <a:t>Flow 2</a:t>
            </a:r>
          </a:p>
        </p:txBody>
      </p:sp>
      <p:sp>
        <p:nvSpPr>
          <p:cNvPr id="47" name="Rectangle: Rounded Corners 8">
            <a:extLst>
              <a:ext uri="{FF2B5EF4-FFF2-40B4-BE49-F238E27FC236}">
                <a16:creationId xmlns:a16="http://schemas.microsoft.com/office/drawing/2014/main" id="{F4C7B778-021E-48BD-9AE2-DC946B76E318}"/>
              </a:ext>
            </a:extLst>
          </p:cNvPr>
          <p:cNvSpPr/>
          <p:nvPr/>
        </p:nvSpPr>
        <p:spPr>
          <a:xfrm>
            <a:off x="4712639" y="4568374"/>
            <a:ext cx="829340" cy="288347"/>
          </a:xfrm>
          <a:prstGeom prst="roundRect">
            <a:avLst>
              <a:gd name="adj" fmla="val 50000"/>
            </a:avLst>
          </a:prstGeom>
          <a:solidFill>
            <a:schemeClr val="accent1">
              <a:lumMod val="20000"/>
              <a:lumOff val="80000"/>
            </a:schemeClr>
          </a:solidFill>
          <a:ln w="12700">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F497D"/>
                </a:solidFill>
                <a:effectLst/>
                <a:uLnTx/>
                <a:uFillTx/>
                <a:latin typeface="Calibri"/>
                <a:ea typeface="+mn-ea"/>
                <a:cs typeface="Calibri" panose="020F0502020204030204" pitchFamily="34" charset="0"/>
              </a:rPr>
              <a:t>Flow 2</a:t>
            </a:r>
          </a:p>
        </p:txBody>
      </p:sp>
      <p:sp>
        <p:nvSpPr>
          <p:cNvPr id="48" name="Rectangle: Rounded Corners 8">
            <a:extLst>
              <a:ext uri="{FF2B5EF4-FFF2-40B4-BE49-F238E27FC236}">
                <a16:creationId xmlns:a16="http://schemas.microsoft.com/office/drawing/2014/main" id="{F4C7B778-021E-48BD-9AE2-DC946B76E318}"/>
              </a:ext>
            </a:extLst>
          </p:cNvPr>
          <p:cNvSpPr/>
          <p:nvPr/>
        </p:nvSpPr>
        <p:spPr>
          <a:xfrm>
            <a:off x="1575725" y="4569056"/>
            <a:ext cx="829340" cy="288347"/>
          </a:xfrm>
          <a:prstGeom prst="roundRect">
            <a:avLst>
              <a:gd name="adj" fmla="val 50000"/>
            </a:avLst>
          </a:prstGeom>
          <a:solidFill>
            <a:schemeClr val="accent1">
              <a:lumMod val="20000"/>
              <a:lumOff val="80000"/>
            </a:schemeClr>
          </a:solidFill>
          <a:ln w="12700">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F497D"/>
                </a:solidFill>
                <a:effectLst/>
                <a:uLnTx/>
                <a:uFillTx/>
                <a:latin typeface="Calibri"/>
                <a:ea typeface="+mn-ea"/>
                <a:cs typeface="Calibri" panose="020F0502020204030204" pitchFamily="34" charset="0"/>
              </a:rPr>
              <a:t>Flow 1</a:t>
            </a:r>
          </a:p>
        </p:txBody>
      </p:sp>
      <p:sp>
        <p:nvSpPr>
          <p:cNvPr id="20" name="Rectangle 19"/>
          <p:cNvSpPr/>
          <p:nvPr/>
        </p:nvSpPr>
        <p:spPr>
          <a:xfrm>
            <a:off x="0" y="5410200"/>
            <a:ext cx="9144000" cy="11865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ts val="180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Adobe Garamond Pro Bold" panose="02020702060506020403" pitchFamily="18" charset="0"/>
                <a:ea typeface="+mn-ea"/>
                <a:cs typeface="+mn-cs"/>
              </a:rPr>
              <a:t>MQSim</a:t>
            </a:r>
            <a:r>
              <a:rPr kumimoji="0" lang="en-US" sz="3200" b="0" i="0"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t> models the impact of </a:t>
            </a:r>
            <a:r>
              <a:rPr kumimoji="0" lang="en-US" sz="3200" b="0" i="0" u="none" strike="noStrike" kern="1200" cap="none" spc="0" normalizeH="0" baseline="0" noProof="0" dirty="0">
                <a:ln>
                  <a:noFill/>
                </a:ln>
                <a:solidFill>
                  <a:srgbClr val="FFFF99"/>
                </a:solidFill>
                <a:effectLst/>
                <a:uLnTx/>
                <a:uFillTx/>
                <a:latin typeface="Adobe Garamond Pro Bold" panose="02020702060506020403" pitchFamily="18" charset="0"/>
                <a:ea typeface="+mn-ea"/>
                <a:cs typeface="+mn-cs"/>
              </a:rPr>
              <a:t>control mechanisms</a:t>
            </a:r>
            <a:br>
              <a:rPr kumimoji="0" lang="en-US" sz="3200" b="0" i="0"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br>
            <a:r>
              <a:rPr kumimoji="0" lang="en-US" sz="3200" b="0" i="0" u="none" strike="noStrike" kern="1200" cap="none" spc="0" normalizeH="0" baseline="0" noProof="0" dirty="0">
                <a:ln>
                  <a:noFill/>
                </a:ln>
                <a:solidFill>
                  <a:prstClr val="white"/>
                </a:solidFill>
                <a:effectLst/>
                <a:uLnTx/>
                <a:uFillTx/>
                <a:latin typeface="Adobe Garamond Pro" panose="02020502060506020403" pitchFamily="18" charset="0"/>
                <a:ea typeface="+mn-ea"/>
                <a:cs typeface="+mn-cs"/>
              </a:rPr>
              <a:t>for inter-flow interference in modern MQ-SSDs</a:t>
            </a:r>
          </a:p>
        </p:txBody>
      </p:sp>
      <p:sp>
        <p:nvSpPr>
          <p:cNvPr id="4" name="Slide Number Placeholder 3">
            <a:extLst>
              <a:ext uri="{FF2B5EF4-FFF2-40B4-BE49-F238E27FC236}">
                <a16:creationId xmlns:a16="http://schemas.microsoft.com/office/drawing/2014/main" id="{E3F45FE3-39A0-AF4D-8529-ED6A360844AC}"/>
              </a:ext>
            </a:extLst>
          </p:cNvPr>
          <p:cNvSpPr>
            <a:spLocks noGrp="1"/>
          </p:cNvSpPr>
          <p:nvPr>
            <p:ph type="sldNum" sz="quarter" idx="11"/>
          </p:nvPr>
        </p:nvSpPr>
        <p:spPr/>
        <p:txBody>
          <a:bodyPr/>
          <a:lstStyle/>
          <a:p>
            <a:fld id="{56E643E9-8232-44D4-8A76-E691A7C80D3B}" type="slidenum">
              <a:rPr lang="en-US" altLang="en-US" smtClean="0"/>
              <a:pPr/>
              <a:t>24</a:t>
            </a:fld>
            <a:r>
              <a:rPr lang="en-US" altLang="en-US"/>
              <a:t> </a:t>
            </a:r>
            <a:endParaRPr lang="en-US" altLang="en-US" dirty="0"/>
          </a:p>
        </p:txBody>
      </p:sp>
    </p:spTree>
    <p:extLst>
      <p:ext uri="{BB962C8B-B14F-4D97-AF65-F5344CB8AC3E}">
        <p14:creationId xmlns:p14="http://schemas.microsoft.com/office/powerpoint/2010/main" val="26225438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animBg="1"/>
      <p:bldP spid="19"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Capturing Steady-State Behavior with </a:t>
            </a:r>
            <a:r>
              <a:rPr lang="en-US" dirty="0" err="1"/>
              <a:t>MQSim</a:t>
            </a:r>
            <a:endParaRPr lang="en-US" dirty="0"/>
          </a:p>
        </p:txBody>
      </p:sp>
      <p:sp>
        <p:nvSpPr>
          <p:cNvPr id="3" name="Content Placeholder 2"/>
          <p:cNvSpPr>
            <a:spLocks noGrp="1"/>
          </p:cNvSpPr>
          <p:nvPr>
            <p:ph idx="1"/>
          </p:nvPr>
        </p:nvSpPr>
        <p:spPr>
          <a:xfrm>
            <a:off x="-21766" y="692696"/>
            <a:ext cx="9144000" cy="6068898"/>
          </a:xfrm>
        </p:spPr>
        <p:txBody>
          <a:bodyPr/>
          <a:lstStyle/>
          <a:p>
            <a:r>
              <a:rPr lang="en-US" dirty="0" err="1"/>
              <a:t>MQSim</a:t>
            </a:r>
            <a:r>
              <a:rPr lang="en-US" dirty="0"/>
              <a:t> includes an </a:t>
            </a:r>
            <a:r>
              <a:rPr lang="en-US" dirty="0">
                <a:solidFill>
                  <a:schemeClr val="accent5">
                    <a:lumMod val="75000"/>
                  </a:schemeClr>
                </a:solidFill>
                <a:latin typeface="Adobe Garamond Pro Bold" panose="02020702060506020403" pitchFamily="18" charset="0"/>
              </a:rPr>
              <a:t>efficient SSD preconditioning</a:t>
            </a:r>
            <a:r>
              <a:rPr lang="en-US" dirty="0"/>
              <a:t> mechanism</a:t>
            </a:r>
          </a:p>
          <a:p>
            <a:pPr lvl="1"/>
            <a:r>
              <a:rPr lang="en-US" b="1" dirty="0">
                <a:solidFill>
                  <a:schemeClr val="accent5">
                    <a:lumMod val="75000"/>
                  </a:schemeClr>
                </a:solidFill>
              </a:rPr>
              <a:t>Very fast</a:t>
            </a:r>
            <a:r>
              <a:rPr lang="en-US" dirty="0"/>
              <a:t>: does </a:t>
            </a:r>
            <a:r>
              <a:rPr lang="en-US" b="1" i="1" dirty="0"/>
              <a:t>not</a:t>
            </a:r>
            <a:r>
              <a:rPr lang="en-US" dirty="0"/>
              <a:t> need to execute actual requests</a:t>
            </a:r>
          </a:p>
          <a:p>
            <a:pPr lvl="1"/>
            <a:r>
              <a:rPr lang="en-US" b="1" dirty="0">
                <a:solidFill>
                  <a:schemeClr val="accent5">
                    <a:lumMod val="75000"/>
                  </a:schemeClr>
                </a:solidFill>
              </a:rPr>
              <a:t>Can be disabled</a:t>
            </a:r>
            <a:r>
              <a:rPr lang="en-US" dirty="0"/>
              <a:t> to simulate fresh, out-of-the-box (FOB) device</a:t>
            </a:r>
          </a:p>
          <a:p>
            <a:r>
              <a:rPr lang="en-US" dirty="0"/>
              <a:t>Two-pass approach</a:t>
            </a:r>
          </a:p>
          <a:p>
            <a:pPr lvl="1"/>
            <a:r>
              <a:rPr lang="en-US" dirty="0"/>
              <a:t>Read input trace, perform</a:t>
            </a:r>
            <a:br>
              <a:rPr lang="en-US" dirty="0"/>
            </a:br>
            <a:r>
              <a:rPr lang="en-US" dirty="0"/>
              <a:t>statistical analysis</a:t>
            </a:r>
          </a:p>
          <a:p>
            <a:pPr lvl="1"/>
            <a:r>
              <a:rPr lang="en-US" dirty="0"/>
              <a:t>Scan entire storage space,</a:t>
            </a:r>
            <a:br>
              <a:rPr lang="en-US" dirty="0"/>
            </a:br>
            <a:r>
              <a:rPr lang="en-US" dirty="0"/>
              <a:t>change status of each</a:t>
            </a:r>
            <a:br>
              <a:rPr lang="en-US" dirty="0"/>
            </a:br>
            <a:r>
              <a:rPr lang="en-US" dirty="0"/>
              <a:t>physical page based on analysis</a:t>
            </a:r>
          </a:p>
        </p:txBody>
      </p:sp>
      <p:pic>
        <p:nvPicPr>
          <p:cNvPr id="6" name="Picture 5">
            <a:extLst>
              <a:ext uri="{FF2B5EF4-FFF2-40B4-BE49-F238E27FC236}">
                <a16:creationId xmlns:a16="http://schemas.microsoft.com/office/drawing/2014/main" id="{6A385A6D-07A7-4724-B618-649A938A68F4}"/>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22048" y="2420888"/>
            <a:ext cx="4969552" cy="4340706"/>
          </a:xfrm>
          <a:prstGeom prst="rect">
            <a:avLst/>
          </a:prstGeom>
        </p:spPr>
      </p:pic>
      <p:sp>
        <p:nvSpPr>
          <p:cNvPr id="5" name="TextBox 4"/>
          <p:cNvSpPr txBox="1"/>
          <p:nvPr/>
        </p:nvSpPr>
        <p:spPr>
          <a:xfrm>
            <a:off x="21766" y="4601158"/>
            <a:ext cx="4083811" cy="1200329"/>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srgbClr val="8064A2"/>
                </a:solidFill>
                <a:effectLst/>
                <a:uLnTx/>
                <a:uFillTx/>
                <a:latin typeface="Calibri"/>
                <a:ea typeface="+mn-ea"/>
                <a:cs typeface="+mn-cs"/>
              </a:rPr>
              <a:t>Response time (RT) differences</a:t>
            </a:r>
            <a:br>
              <a:rPr kumimoji="0" lang="en-US" sz="2400" b="1" i="1" u="none" strike="noStrike" kern="1200" cap="none" spc="0" normalizeH="0" baseline="0" noProof="0" dirty="0">
                <a:ln>
                  <a:noFill/>
                </a:ln>
                <a:solidFill>
                  <a:srgbClr val="8064A2"/>
                </a:solidFill>
                <a:effectLst/>
                <a:uLnTx/>
                <a:uFillTx/>
                <a:latin typeface="Calibri"/>
                <a:ea typeface="+mn-ea"/>
                <a:cs typeface="+mn-cs"/>
              </a:rPr>
            </a:br>
            <a:r>
              <a:rPr kumimoji="0" lang="en-US" sz="2400" b="1" i="1" u="none" strike="noStrike" kern="1200" cap="none" spc="0" normalizeH="0" baseline="0" noProof="0" dirty="0">
                <a:ln>
                  <a:noFill/>
                </a:ln>
                <a:solidFill>
                  <a:srgbClr val="8064A2"/>
                </a:solidFill>
                <a:effectLst/>
                <a:uLnTx/>
                <a:uFillTx/>
                <a:latin typeface="Calibri"/>
                <a:ea typeface="+mn-ea"/>
                <a:cs typeface="+mn-cs"/>
              </a:rPr>
              <a:t>between FOB SSDs,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srgbClr val="8064A2"/>
                </a:solidFill>
                <a:effectLst/>
                <a:uLnTx/>
                <a:uFillTx/>
                <a:latin typeface="Calibri"/>
                <a:ea typeface="+mn-ea"/>
                <a:cs typeface="+mn-cs"/>
              </a:rPr>
              <a:t>SSDs in steady state</a:t>
            </a:r>
          </a:p>
        </p:txBody>
      </p:sp>
      <p:sp>
        <p:nvSpPr>
          <p:cNvPr id="7" name="Oval 6"/>
          <p:cNvSpPr/>
          <p:nvPr/>
        </p:nvSpPr>
        <p:spPr>
          <a:xfrm>
            <a:off x="4495800" y="2514600"/>
            <a:ext cx="2133600" cy="990600"/>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4495800" y="4442430"/>
            <a:ext cx="2133600" cy="1424970"/>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2" name="Straight Arrow Connector 11"/>
          <p:cNvCxnSpPr/>
          <p:nvPr/>
        </p:nvCxnSpPr>
        <p:spPr>
          <a:xfrm flipV="1">
            <a:off x="3733800" y="3704007"/>
            <a:ext cx="1143000" cy="914400"/>
          </a:xfrm>
          <a:prstGeom prst="straightConnector1">
            <a:avLst/>
          </a:prstGeom>
          <a:ln w="57150">
            <a:solidFill>
              <a:schemeClr val="accent4"/>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733800" y="5075607"/>
            <a:ext cx="685800" cy="304800"/>
          </a:xfrm>
          <a:prstGeom prst="straightConnector1">
            <a:avLst/>
          </a:prstGeom>
          <a:ln w="57150">
            <a:solidFill>
              <a:schemeClr val="accent4"/>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5410200"/>
            <a:ext cx="9144000" cy="11865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ts val="180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t>With preconditioning, </a:t>
            </a:r>
            <a:r>
              <a:rPr kumimoji="0" lang="en-US" sz="3200" b="0" i="0" u="none" strike="noStrike" kern="1200" cap="none" spc="0" normalizeH="0" baseline="0" noProof="0" dirty="0" err="1">
                <a:ln>
                  <a:noFill/>
                </a:ln>
                <a:solidFill>
                  <a:prstClr val="white"/>
                </a:solidFill>
                <a:effectLst/>
                <a:uLnTx/>
                <a:uFillTx/>
                <a:latin typeface="Adobe Garamond Pro Bold" panose="02020702060506020403" pitchFamily="18" charset="0"/>
                <a:ea typeface="+mn-ea"/>
                <a:cs typeface="+mn-cs"/>
              </a:rPr>
              <a:t>MQSim</a:t>
            </a:r>
            <a:r>
              <a:rPr kumimoji="0" lang="en-US" sz="3200" b="0" i="0"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t> accurately captures</a:t>
            </a:r>
            <a:br>
              <a:rPr kumimoji="0" lang="en-US" sz="3200" b="0" i="0"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br>
            <a:r>
              <a:rPr kumimoji="0" lang="en-US" sz="3200" b="0" i="0"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t>the behavior of FOB SSDs </a:t>
            </a:r>
            <a:r>
              <a:rPr kumimoji="0" lang="en-US" sz="3200" b="0" i="1"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t>and</a:t>
            </a:r>
            <a:r>
              <a:rPr kumimoji="0" lang="en-US" sz="3200" b="0" i="0"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t> steady-state SSDs</a:t>
            </a:r>
            <a:endParaRPr kumimoji="0" lang="en-US" sz="3200" b="0" i="0" u="none" strike="noStrike" kern="1200" cap="none" spc="0" normalizeH="0" baseline="0" noProof="0" dirty="0">
              <a:ln>
                <a:noFill/>
              </a:ln>
              <a:solidFill>
                <a:prstClr val="white"/>
              </a:solidFill>
              <a:effectLst/>
              <a:uLnTx/>
              <a:uFillTx/>
              <a:latin typeface="Adobe Garamond Pro" panose="02020502060506020403" pitchFamily="18" charset="0"/>
              <a:ea typeface="+mn-ea"/>
              <a:cs typeface="+mn-cs"/>
            </a:endParaRPr>
          </a:p>
        </p:txBody>
      </p:sp>
      <p:sp>
        <p:nvSpPr>
          <p:cNvPr id="4" name="Slide Number Placeholder 3">
            <a:extLst>
              <a:ext uri="{FF2B5EF4-FFF2-40B4-BE49-F238E27FC236}">
                <a16:creationId xmlns:a16="http://schemas.microsoft.com/office/drawing/2014/main" id="{89CD2540-E363-D321-198E-6998D34E55A9}"/>
              </a:ext>
            </a:extLst>
          </p:cNvPr>
          <p:cNvSpPr>
            <a:spLocks noGrp="1"/>
          </p:cNvSpPr>
          <p:nvPr>
            <p:ph type="sldNum" sz="quarter" idx="11"/>
          </p:nvPr>
        </p:nvSpPr>
        <p:spPr/>
        <p:txBody>
          <a:bodyPr/>
          <a:lstStyle/>
          <a:p>
            <a:fld id="{56E643E9-8232-44D4-8A76-E691A7C80D3B}" type="slidenum">
              <a:rPr lang="en-US" altLang="en-US" smtClean="0"/>
              <a:pPr/>
              <a:t>25</a:t>
            </a:fld>
            <a:r>
              <a:rPr lang="en-US" altLang="en-US"/>
              <a:t> </a:t>
            </a:r>
            <a:endParaRPr lang="en-US" altLang="en-US" dirty="0"/>
          </a:p>
        </p:txBody>
      </p:sp>
    </p:spTree>
    <p:extLst>
      <p:ext uri="{BB962C8B-B14F-4D97-AF65-F5344CB8AC3E}">
        <p14:creationId xmlns:p14="http://schemas.microsoft.com/office/powerpoint/2010/main" val="32396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endParaRPr lang="en-US" dirty="0"/>
          </a:p>
        </p:txBody>
      </p:sp>
      <p:sp>
        <p:nvSpPr>
          <p:cNvPr id="3" name="Content Placeholder 2"/>
          <p:cNvSpPr>
            <a:spLocks noGrp="1"/>
          </p:cNvSpPr>
          <p:nvPr>
            <p:ph idx="1"/>
          </p:nvPr>
        </p:nvSpPr>
        <p:spPr/>
        <p:txBody>
          <a:bodyPr/>
          <a:lstStyle/>
          <a:p>
            <a:r>
              <a:rPr lang="en-US" b="0" dirty="0">
                <a:solidFill>
                  <a:srgbClr val="696969"/>
                </a:solidFill>
              </a:rPr>
              <a:t>Executive Summary</a:t>
            </a:r>
          </a:p>
          <a:p>
            <a:r>
              <a:rPr lang="en-US" b="0" dirty="0">
                <a:solidFill>
                  <a:srgbClr val="696969"/>
                </a:solidFill>
              </a:rPr>
              <a:t>Looking Inside a Modern SSD</a:t>
            </a:r>
          </a:p>
          <a:p>
            <a:r>
              <a:rPr lang="en-US" b="0" dirty="0">
                <a:solidFill>
                  <a:srgbClr val="696969"/>
                </a:solidFill>
              </a:rPr>
              <a:t>Challenges of Modeling Modern Multi-Queue SSDs</a:t>
            </a:r>
          </a:p>
          <a:p>
            <a:r>
              <a:rPr lang="en-US" b="0" dirty="0" err="1">
                <a:solidFill>
                  <a:srgbClr val="696969"/>
                </a:solidFill>
              </a:rPr>
              <a:t>MQSim</a:t>
            </a:r>
            <a:r>
              <a:rPr lang="en-US" b="0" dirty="0">
                <a:solidFill>
                  <a:srgbClr val="696969"/>
                </a:solidFill>
              </a:rPr>
              <a:t>: A New Simulator for Modern SSDs</a:t>
            </a:r>
          </a:p>
          <a:p>
            <a:r>
              <a:rPr lang="en-US" b="0" dirty="0">
                <a:solidFill>
                  <a:srgbClr val="C00000"/>
                </a:solidFill>
                <a:latin typeface="Adobe Garamond Pro Bold" panose="02020702060506020403" pitchFamily="18" charset="0"/>
              </a:rPr>
              <a:t>Evaluating </a:t>
            </a:r>
            <a:r>
              <a:rPr lang="en-US" b="0" dirty="0" err="1">
                <a:solidFill>
                  <a:srgbClr val="C00000"/>
                </a:solidFill>
                <a:latin typeface="Adobe Garamond Pro Bold" panose="02020702060506020403" pitchFamily="18" charset="0"/>
              </a:rPr>
              <a:t>MQSim</a:t>
            </a:r>
            <a:r>
              <a:rPr lang="en-US" b="0" dirty="0">
                <a:solidFill>
                  <a:srgbClr val="C00000"/>
                </a:solidFill>
                <a:latin typeface="Adobe Garamond Pro Bold" panose="02020702060506020403" pitchFamily="18" charset="0"/>
              </a:rPr>
              <a:t> Accuracy</a:t>
            </a:r>
          </a:p>
          <a:p>
            <a:r>
              <a:rPr lang="en-US" b="0" dirty="0">
                <a:solidFill>
                  <a:srgbClr val="696969"/>
                </a:solidFill>
              </a:rPr>
              <a:t>Research Directions Enabled by </a:t>
            </a:r>
            <a:r>
              <a:rPr lang="en-US" b="0" dirty="0" err="1">
                <a:solidFill>
                  <a:srgbClr val="696969"/>
                </a:solidFill>
              </a:rPr>
              <a:t>MQSim</a:t>
            </a:r>
            <a:endParaRPr lang="en-US" b="0" dirty="0">
              <a:solidFill>
                <a:srgbClr val="696969"/>
              </a:solidFill>
            </a:endParaRPr>
          </a:p>
          <a:p>
            <a:r>
              <a:rPr lang="en-US" b="0" dirty="0">
                <a:solidFill>
                  <a:srgbClr val="696969"/>
                </a:solidFill>
              </a:rPr>
              <a:t>Conclusion</a:t>
            </a:r>
          </a:p>
          <a:p>
            <a:endParaRPr lang="en-US" dirty="0"/>
          </a:p>
          <a:p>
            <a:endParaRPr lang="en-US" dirty="0"/>
          </a:p>
        </p:txBody>
      </p:sp>
      <p:sp>
        <p:nvSpPr>
          <p:cNvPr id="4" name="Slide Number Placeholder 3">
            <a:extLst>
              <a:ext uri="{FF2B5EF4-FFF2-40B4-BE49-F238E27FC236}">
                <a16:creationId xmlns:a16="http://schemas.microsoft.com/office/drawing/2014/main" id="{85794ACE-65D6-8173-45D2-212169A49ECA}"/>
              </a:ext>
            </a:extLst>
          </p:cNvPr>
          <p:cNvSpPr>
            <a:spLocks noGrp="1"/>
          </p:cNvSpPr>
          <p:nvPr>
            <p:ph type="sldNum" sz="quarter" idx="11"/>
          </p:nvPr>
        </p:nvSpPr>
        <p:spPr/>
        <p:txBody>
          <a:bodyPr/>
          <a:lstStyle/>
          <a:p>
            <a:fld id="{56E643E9-8232-44D4-8A76-E691A7C80D3B}" type="slidenum">
              <a:rPr lang="en-US" altLang="en-US" smtClean="0"/>
              <a:pPr/>
              <a:t>26</a:t>
            </a:fld>
            <a:r>
              <a:rPr lang="en-US" altLang="en-US"/>
              <a:t> </a:t>
            </a:r>
            <a:endParaRPr lang="en-US" altLang="en-US" dirty="0"/>
          </a:p>
        </p:txBody>
      </p:sp>
    </p:spTree>
    <p:extLst>
      <p:ext uri="{BB962C8B-B14F-4D97-AF65-F5344CB8AC3E}">
        <p14:creationId xmlns:p14="http://schemas.microsoft.com/office/powerpoint/2010/main" val="14267648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B3981-872D-49E3-AD63-2BCF3FEE43DD}"/>
              </a:ext>
            </a:extLst>
          </p:cNvPr>
          <p:cNvSpPr>
            <a:spLocks noGrp="1"/>
          </p:cNvSpPr>
          <p:nvPr>
            <p:ph type="title"/>
          </p:nvPr>
        </p:nvSpPr>
        <p:spPr/>
        <p:txBody>
          <a:bodyPr/>
          <a:lstStyle/>
          <a:p>
            <a:r>
              <a:rPr lang="en-US" spc="-120" dirty="0" err="1"/>
              <a:t>MQSim</a:t>
            </a:r>
            <a:r>
              <a:rPr lang="en-US" spc="-120" dirty="0"/>
              <a:t> Accurately Captures Read/Write Latencies</a:t>
            </a:r>
          </a:p>
        </p:txBody>
      </p:sp>
      <p:sp>
        <p:nvSpPr>
          <p:cNvPr id="3" name="Content Placeholder 2">
            <a:extLst>
              <a:ext uri="{FF2B5EF4-FFF2-40B4-BE49-F238E27FC236}">
                <a16:creationId xmlns:a16="http://schemas.microsoft.com/office/drawing/2014/main" id="{52053038-C4E1-4ABB-B03E-3E8FC7DDC1B0}"/>
              </a:ext>
            </a:extLst>
          </p:cNvPr>
          <p:cNvSpPr>
            <a:spLocks noGrp="1"/>
          </p:cNvSpPr>
          <p:nvPr>
            <p:ph idx="1"/>
          </p:nvPr>
        </p:nvSpPr>
        <p:spPr>
          <a:xfrm>
            <a:off x="0" y="692696"/>
            <a:ext cx="9144000" cy="6025927"/>
          </a:xfrm>
        </p:spPr>
        <p:txBody>
          <a:bodyPr/>
          <a:lstStyle/>
          <a:p>
            <a:r>
              <a:rPr lang="en-US" dirty="0"/>
              <a:t>Evaluations using two synthetic flows</a:t>
            </a:r>
          </a:p>
        </p:txBody>
      </p:sp>
      <p:pic>
        <p:nvPicPr>
          <p:cNvPr id="12" name="Picture 11">
            <a:extLst>
              <a:ext uri="{FF2B5EF4-FFF2-40B4-BE49-F238E27FC236}">
                <a16:creationId xmlns:a16="http://schemas.microsoft.com/office/drawing/2014/main" id="{B30B2DA8-A97D-4D90-934C-34284CC090BB}"/>
              </a:ext>
            </a:extLst>
          </p:cNvPr>
          <p:cNvPicPr>
            <a:picLocks noChangeAspect="1"/>
          </p:cNvPicPr>
          <p:nvPr/>
        </p:nvPicPr>
        <p:blipFill>
          <a:blip r:embed="rId2"/>
          <a:stretch>
            <a:fillRect/>
          </a:stretch>
        </p:blipFill>
        <p:spPr>
          <a:xfrm>
            <a:off x="152400" y="1909192"/>
            <a:ext cx="8863455" cy="2023864"/>
          </a:xfrm>
          <a:prstGeom prst="rect">
            <a:avLst/>
          </a:prstGeom>
        </p:spPr>
      </p:pic>
      <p:pic>
        <p:nvPicPr>
          <p:cNvPr id="13" name="Picture 12">
            <a:extLst>
              <a:ext uri="{FF2B5EF4-FFF2-40B4-BE49-F238E27FC236}">
                <a16:creationId xmlns:a16="http://schemas.microsoft.com/office/drawing/2014/main" id="{E4B0E948-528B-4CDE-AE61-F17D8AD9C395}"/>
              </a:ext>
            </a:extLst>
          </p:cNvPr>
          <p:cNvPicPr>
            <a:picLocks noChangeAspect="1"/>
          </p:cNvPicPr>
          <p:nvPr/>
        </p:nvPicPr>
        <p:blipFill>
          <a:blip r:embed="rId3"/>
          <a:stretch>
            <a:fillRect/>
          </a:stretch>
        </p:blipFill>
        <p:spPr>
          <a:xfrm>
            <a:off x="254837" y="4500421"/>
            <a:ext cx="8755492" cy="2023864"/>
          </a:xfrm>
          <a:prstGeom prst="rect">
            <a:avLst/>
          </a:prstGeom>
        </p:spPr>
      </p:pic>
      <p:sp>
        <p:nvSpPr>
          <p:cNvPr id="14" name="Rectangle: Rounded Corners 13">
            <a:extLst>
              <a:ext uri="{FF2B5EF4-FFF2-40B4-BE49-F238E27FC236}">
                <a16:creationId xmlns:a16="http://schemas.microsoft.com/office/drawing/2014/main" id="{325514DA-9B48-49EC-A11D-0E769558B7DD}"/>
              </a:ext>
            </a:extLst>
          </p:cNvPr>
          <p:cNvSpPr/>
          <p:nvPr/>
        </p:nvSpPr>
        <p:spPr>
          <a:xfrm>
            <a:off x="2776837" y="1174498"/>
            <a:ext cx="3614579" cy="352275"/>
          </a:xfrm>
          <a:prstGeom prst="roundRect">
            <a:avLst/>
          </a:prstGeom>
          <a:solidFill>
            <a:schemeClr val="accent5">
              <a:lumMod val="20000"/>
              <a:lumOff val="80000"/>
            </a:schemeClr>
          </a:solid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4BACC6">
                    <a:lumMod val="50000"/>
                  </a:srgbClr>
                </a:solidFill>
                <a:effectLst/>
                <a:uLnTx/>
                <a:uFillTx/>
                <a:latin typeface="Calibri"/>
                <a:ea typeface="+mn-ea"/>
                <a:cs typeface="+mn-cs"/>
              </a:rPr>
              <a:t>Flow A: All Read Requests</a:t>
            </a:r>
          </a:p>
        </p:txBody>
      </p:sp>
      <p:sp>
        <p:nvSpPr>
          <p:cNvPr id="9" name="Rectangle: Rounded Corners 13">
            <a:extLst>
              <a:ext uri="{FF2B5EF4-FFF2-40B4-BE49-F238E27FC236}">
                <a16:creationId xmlns:a16="http://schemas.microsoft.com/office/drawing/2014/main" id="{325514DA-9B48-49EC-A11D-0E769558B7DD}"/>
              </a:ext>
            </a:extLst>
          </p:cNvPr>
          <p:cNvSpPr/>
          <p:nvPr/>
        </p:nvSpPr>
        <p:spPr>
          <a:xfrm>
            <a:off x="2764711" y="4102110"/>
            <a:ext cx="3614579" cy="352275"/>
          </a:xfrm>
          <a:prstGeom prst="roundRect">
            <a:avLst/>
          </a:prstGeom>
          <a:solidFill>
            <a:schemeClr val="accent5">
              <a:lumMod val="20000"/>
              <a:lumOff val="80000"/>
            </a:schemeClr>
          </a:solid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4BACC6">
                    <a:lumMod val="50000"/>
                  </a:srgbClr>
                </a:solidFill>
                <a:effectLst/>
                <a:uLnTx/>
                <a:uFillTx/>
                <a:latin typeface="Calibri"/>
                <a:ea typeface="+mn-ea"/>
                <a:cs typeface="+mn-cs"/>
              </a:rPr>
              <a:t>Flow B: All Write Requests</a:t>
            </a:r>
          </a:p>
        </p:txBody>
      </p:sp>
      <p:sp>
        <p:nvSpPr>
          <p:cNvPr id="10" name="Rectangle 9"/>
          <p:cNvSpPr/>
          <p:nvPr/>
        </p:nvSpPr>
        <p:spPr>
          <a:xfrm>
            <a:off x="0" y="5410200"/>
            <a:ext cx="9144000" cy="11865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Garamond Pro" panose="02020502060506020403" pitchFamily="18" charset="0"/>
                <a:ea typeface="+mn-ea"/>
                <a:cs typeface="+mn-cs"/>
              </a:rPr>
              <a:t>Error rate vs. real SSDs, averaged across all four SSDs</a:t>
            </a:r>
          </a:p>
          <a:p>
            <a:pPr marL="0" marR="0" lvl="0" indent="0" algn="ctr" defTabSz="914400" rtl="0" eaLnBrk="1" fontAlgn="base" latinLnBrk="0" hangingPunct="1">
              <a:lnSpc>
                <a:spcPct val="100000"/>
              </a:lnSpc>
              <a:spcBef>
                <a:spcPct val="0"/>
              </a:spcBef>
              <a:spcAft>
                <a:spcPts val="60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t>Read latency: 2.9%		Write latency: 4.9%</a:t>
            </a:r>
            <a:endParaRPr kumimoji="0" lang="en-US" sz="3200" b="0" i="0" u="none" strike="noStrike" kern="1200" cap="none" spc="0" normalizeH="0" baseline="0" noProof="0" dirty="0">
              <a:ln>
                <a:noFill/>
              </a:ln>
              <a:solidFill>
                <a:prstClr val="white"/>
              </a:solidFill>
              <a:effectLst/>
              <a:uLnTx/>
              <a:uFillTx/>
              <a:latin typeface="Adobe Garamond Pro" panose="02020502060506020403" pitchFamily="18" charset="0"/>
              <a:ea typeface="+mn-ea"/>
              <a:cs typeface="+mn-cs"/>
            </a:endParaRPr>
          </a:p>
        </p:txBody>
      </p:sp>
      <p:pic>
        <p:nvPicPr>
          <p:cNvPr id="8" name="Picture 7">
            <a:extLst>
              <a:ext uri="{FF2B5EF4-FFF2-40B4-BE49-F238E27FC236}">
                <a16:creationId xmlns:a16="http://schemas.microsoft.com/office/drawing/2014/main" id="{8509FCBD-4D82-8784-0F1F-46E8A81F07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196" y="1636982"/>
            <a:ext cx="4487860" cy="216572"/>
          </a:xfrm>
          <a:prstGeom prst="rect">
            <a:avLst/>
          </a:prstGeom>
        </p:spPr>
      </p:pic>
      <p:sp>
        <p:nvSpPr>
          <p:cNvPr id="11" name="Slide Number Placeholder 10">
            <a:extLst>
              <a:ext uri="{FF2B5EF4-FFF2-40B4-BE49-F238E27FC236}">
                <a16:creationId xmlns:a16="http://schemas.microsoft.com/office/drawing/2014/main" id="{24B6BD15-1CC2-9962-3EF1-D6DC9FB644DF}"/>
              </a:ext>
            </a:extLst>
          </p:cNvPr>
          <p:cNvSpPr>
            <a:spLocks noGrp="1"/>
          </p:cNvSpPr>
          <p:nvPr>
            <p:ph type="sldNum" sz="quarter" idx="11"/>
          </p:nvPr>
        </p:nvSpPr>
        <p:spPr/>
        <p:txBody>
          <a:bodyPr/>
          <a:lstStyle/>
          <a:p>
            <a:fld id="{56E643E9-8232-44D4-8A76-E691A7C80D3B}" type="slidenum">
              <a:rPr lang="en-US" altLang="en-US" smtClean="0"/>
              <a:pPr/>
              <a:t>27</a:t>
            </a:fld>
            <a:r>
              <a:rPr lang="en-US" altLang="en-US"/>
              <a:t> </a:t>
            </a:r>
            <a:endParaRPr lang="en-US" altLang="en-US" dirty="0"/>
          </a:p>
        </p:txBody>
      </p:sp>
    </p:spTree>
    <p:extLst>
      <p:ext uri="{BB962C8B-B14F-4D97-AF65-F5344CB8AC3E}">
        <p14:creationId xmlns:p14="http://schemas.microsoft.com/office/powerpoint/2010/main" val="1107428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20" dirty="0" err="1"/>
              <a:t>MQSim</a:t>
            </a:r>
            <a:r>
              <a:rPr lang="en-US" spc="-120" dirty="0"/>
              <a:t> Is More Accurate Than Existing Simulators</a:t>
            </a:r>
          </a:p>
        </p:txBody>
      </p:sp>
      <p:sp>
        <p:nvSpPr>
          <p:cNvPr id="3" name="Content Placeholder 2"/>
          <p:cNvSpPr>
            <a:spLocks noGrp="1"/>
          </p:cNvSpPr>
          <p:nvPr>
            <p:ph idx="1"/>
          </p:nvPr>
        </p:nvSpPr>
        <p:spPr/>
        <p:txBody>
          <a:bodyPr/>
          <a:lstStyle/>
          <a:p>
            <a:r>
              <a:rPr lang="en-US" dirty="0"/>
              <a:t>Experiments using three real workload traces</a:t>
            </a:r>
          </a:p>
          <a:p>
            <a:pPr lvl="1"/>
            <a:r>
              <a:rPr lang="en-US" dirty="0"/>
              <a:t>Microsoft enterprise traces: TPC-C, TPC-E, Exchange Server</a:t>
            </a:r>
          </a:p>
          <a:p>
            <a:pPr lvl="1"/>
            <a:r>
              <a:rPr lang="en-US" dirty="0"/>
              <a:t>Comparison of total workload </a:t>
            </a:r>
            <a:r>
              <a:rPr lang="en-US" b="1" dirty="0">
                <a:solidFill>
                  <a:schemeClr val="accent5">
                    <a:lumMod val="75000"/>
                  </a:schemeClr>
                </a:solidFill>
              </a:rPr>
              <a:t>execution time</a:t>
            </a:r>
          </a:p>
          <a:p>
            <a:pPr lvl="1"/>
            <a:endParaRPr lang="en-US" b="1" dirty="0">
              <a:solidFill>
                <a:schemeClr val="accent5">
                  <a:lumMod val="75000"/>
                </a:schemeClr>
              </a:solidFill>
            </a:endParaRPr>
          </a:p>
          <a:p>
            <a:pPr lvl="1"/>
            <a:endParaRPr lang="en-US" b="1" dirty="0">
              <a:solidFill>
                <a:schemeClr val="accent5">
                  <a:lumMod val="75000"/>
                </a:schemeClr>
              </a:solidFill>
            </a:endParaRPr>
          </a:p>
          <a:p>
            <a:pPr lvl="1"/>
            <a:endParaRPr lang="en-US" b="1" dirty="0">
              <a:solidFill>
                <a:schemeClr val="accent5">
                  <a:lumMod val="75000"/>
                </a:schemeClr>
              </a:solidFill>
            </a:endParaRPr>
          </a:p>
          <a:p>
            <a:pPr lvl="1"/>
            <a:endParaRPr lang="en-US" b="1" dirty="0">
              <a:solidFill>
                <a:schemeClr val="accent5">
                  <a:lumMod val="75000"/>
                </a:schemeClr>
              </a:solidFill>
            </a:endParaRPr>
          </a:p>
          <a:p>
            <a:pPr lvl="1"/>
            <a:endParaRPr lang="en-US" b="1" dirty="0">
              <a:solidFill>
                <a:schemeClr val="accent5">
                  <a:lumMod val="75000"/>
                </a:schemeClr>
              </a:solidFill>
            </a:endParaRPr>
          </a:p>
          <a:p>
            <a:pPr lvl="1"/>
            <a:endParaRPr lang="en-US" b="1" dirty="0">
              <a:solidFill>
                <a:schemeClr val="accent5">
                  <a:lumMod val="75000"/>
                </a:schemeClr>
              </a:solidFill>
            </a:endParaRPr>
          </a:p>
          <a:p>
            <a:pPr lvl="1"/>
            <a:endParaRPr lang="en-US" b="1" dirty="0">
              <a:solidFill>
                <a:schemeClr val="accent5">
                  <a:lumMod val="75000"/>
                </a:schemeClr>
              </a:solidFill>
            </a:endParaRPr>
          </a:p>
          <a:p>
            <a:pPr lvl="1"/>
            <a:endParaRPr lang="en-US" sz="1100" b="1" dirty="0">
              <a:solidFill>
                <a:schemeClr val="accent5">
                  <a:lumMod val="75000"/>
                </a:schemeClr>
              </a:solidFill>
            </a:endParaRPr>
          </a:p>
          <a:p>
            <a:pPr lvl="1"/>
            <a:r>
              <a:rPr lang="en-US" dirty="0" err="1"/>
              <a:t>MQSim</a:t>
            </a:r>
            <a:r>
              <a:rPr lang="en-US" dirty="0"/>
              <a:t> has a </a:t>
            </a:r>
            <a:r>
              <a:rPr lang="en-US" b="1" dirty="0">
                <a:solidFill>
                  <a:schemeClr val="accent5">
                    <a:lumMod val="75000"/>
                  </a:schemeClr>
                </a:solidFill>
              </a:rPr>
              <a:t>comparable execution time</a:t>
            </a:r>
            <a:r>
              <a:rPr lang="en-US" dirty="0"/>
              <a:t> to other simulators</a:t>
            </a:r>
          </a:p>
        </p:txBody>
      </p:sp>
      <p:graphicFrame>
        <p:nvGraphicFramePr>
          <p:cNvPr id="5" name="Table 4"/>
          <p:cNvGraphicFramePr>
            <a:graphicFrameLocks noGrp="1"/>
          </p:cNvGraphicFramePr>
          <p:nvPr/>
        </p:nvGraphicFramePr>
        <p:xfrm>
          <a:off x="838200" y="2057400"/>
          <a:ext cx="7467600" cy="2642781"/>
        </p:xfrm>
        <a:graphic>
          <a:graphicData uri="http://schemas.openxmlformats.org/drawingml/2006/table">
            <a:tbl>
              <a:tblPr firstRow="1" bandRow="1">
                <a:tableStyleId>{073A0DAA-6AF3-43AB-8588-CEC1D06C72B9}</a:tableStyleId>
              </a:tblPr>
              <a:tblGrid>
                <a:gridCol w="1633760">
                  <a:extLst>
                    <a:ext uri="{9D8B030D-6E8A-4147-A177-3AD203B41FA5}">
                      <a16:colId xmlns:a16="http://schemas.microsoft.com/office/drawing/2014/main" val="824942678"/>
                    </a:ext>
                  </a:extLst>
                </a:gridCol>
                <a:gridCol w="1458460">
                  <a:extLst>
                    <a:ext uri="{9D8B030D-6E8A-4147-A177-3AD203B41FA5}">
                      <a16:colId xmlns:a16="http://schemas.microsoft.com/office/drawing/2014/main" val="979897575"/>
                    </a:ext>
                  </a:extLst>
                </a:gridCol>
                <a:gridCol w="1458460">
                  <a:extLst>
                    <a:ext uri="{9D8B030D-6E8A-4147-A177-3AD203B41FA5}">
                      <a16:colId xmlns:a16="http://schemas.microsoft.com/office/drawing/2014/main" val="3957964192"/>
                    </a:ext>
                  </a:extLst>
                </a:gridCol>
                <a:gridCol w="1458460">
                  <a:extLst>
                    <a:ext uri="{9D8B030D-6E8A-4147-A177-3AD203B41FA5}">
                      <a16:colId xmlns:a16="http://schemas.microsoft.com/office/drawing/2014/main" val="1704994285"/>
                    </a:ext>
                  </a:extLst>
                </a:gridCol>
                <a:gridCol w="1458460">
                  <a:extLst>
                    <a:ext uri="{9D8B030D-6E8A-4147-A177-3AD203B41FA5}">
                      <a16:colId xmlns:a16="http://schemas.microsoft.com/office/drawing/2014/main" val="3089497471"/>
                    </a:ext>
                  </a:extLst>
                </a:gridCol>
              </a:tblGrid>
              <a:tr h="284621">
                <a:tc rowSpan="2">
                  <a:txBody>
                    <a:bodyPr/>
                    <a:lstStyle/>
                    <a:p>
                      <a:pPr algn="ctr"/>
                      <a:r>
                        <a:rPr lang="en-US" sz="2000" dirty="0">
                          <a:latin typeface="Adobe Garamond Pro Bold" panose="02020702060506020403" pitchFamily="18" charset="0"/>
                        </a:rPr>
                        <a:t>Simulator</a:t>
                      </a:r>
                    </a:p>
                  </a:txBody>
                  <a:tcPr marL="68580" marR="68580" marT="34290" marB="34290" anchor="ctr">
                    <a:lnR w="12700" cap="flat" cmpd="sng" algn="ctr">
                      <a:solidFill>
                        <a:schemeClr val="bg1"/>
                      </a:solidFill>
                      <a:prstDash val="solid"/>
                      <a:round/>
                      <a:headEnd type="none" w="med" len="med"/>
                      <a:tailEnd type="none" w="med" len="med"/>
                    </a:lnR>
                    <a:solidFill>
                      <a:srgbClr val="404040"/>
                    </a:solidFill>
                  </a:tcPr>
                </a:tc>
                <a:tc gridSpan="4">
                  <a:txBody>
                    <a:bodyPr/>
                    <a:lstStyle/>
                    <a:p>
                      <a:pPr algn="ctr"/>
                      <a:r>
                        <a:rPr lang="en-US" sz="2000" dirty="0">
                          <a:latin typeface="Adobe Garamond Pro Bold" panose="02020702060506020403" pitchFamily="18" charset="0"/>
                        </a:rPr>
                        <a:t>Error Rate</a:t>
                      </a:r>
                      <a:r>
                        <a:rPr lang="en-US" sz="2000" baseline="0" dirty="0">
                          <a:latin typeface="Adobe Garamond Pro Bold" panose="02020702060506020403" pitchFamily="18" charset="0"/>
                        </a:rPr>
                        <a:t> vs. Real MQ-SSDs</a:t>
                      </a:r>
                      <a:endParaRPr lang="en-US" sz="2000" dirty="0">
                        <a:latin typeface="Adobe Garamond Pro Bold" panose="02020702060506020403" pitchFamily="18" charset="0"/>
                      </a:endParaRPr>
                    </a:p>
                  </a:txBody>
                  <a:tcPr marL="68580" marR="68580" marT="34290" marB="34290">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rgbClr val="404040"/>
                    </a:solidFill>
                  </a:tcPr>
                </a:tc>
                <a:tc hMerge="1">
                  <a:txBody>
                    <a:bodyPr/>
                    <a:lstStyle/>
                    <a:p>
                      <a:pPr algn="ctr"/>
                      <a:endParaRPr lang="en-US" sz="1500" dirty="0">
                        <a:latin typeface="Adobe Garamond Pro Bold" panose="02020702060506020403" pitchFamily="18" charset="0"/>
                      </a:endParaRPr>
                    </a:p>
                  </a:txBody>
                  <a:tcPr marL="68580" marR="68580" marT="3429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ctr"/>
                      <a:endParaRPr lang="en-US" sz="1500" dirty="0">
                        <a:latin typeface="Adobe Garamond Pro Bold" panose="02020702060506020403" pitchFamily="18" charset="0"/>
                      </a:endParaRPr>
                    </a:p>
                  </a:txBody>
                  <a:tcPr marL="68580" marR="68580" marT="3429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ctr"/>
                      <a:endParaRPr lang="en-US" sz="1500" dirty="0">
                        <a:latin typeface="Adobe Garamond Pro Bold" panose="02020702060506020403" pitchFamily="18" charset="0"/>
                      </a:endParaRPr>
                    </a:p>
                  </a:txBody>
                  <a:tcPr marL="68580" marR="68580" marT="34290" marB="34290">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08308896"/>
                  </a:ext>
                </a:extLst>
              </a:tr>
              <a:tr h="284621">
                <a:tc vMerge="1">
                  <a:txBody>
                    <a:bodyPr/>
                    <a:lstStyle/>
                    <a:p>
                      <a:endParaRPr lang="en-US"/>
                    </a:p>
                  </a:txBody>
                  <a:tcPr/>
                </a:tc>
                <a:tc>
                  <a:txBody>
                    <a:bodyPr/>
                    <a:lstStyle/>
                    <a:p>
                      <a:pPr algn="ctr"/>
                      <a:r>
                        <a:rPr lang="en-US" sz="2000" dirty="0">
                          <a:solidFill>
                            <a:schemeClr val="bg1"/>
                          </a:solidFill>
                          <a:latin typeface="Adobe Garamond Pro Bold" panose="02020702060506020403" pitchFamily="18" charset="0"/>
                        </a:rPr>
                        <a:t>SSD-A</a:t>
                      </a: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04040"/>
                    </a:solidFill>
                  </a:tcPr>
                </a:tc>
                <a:tc>
                  <a:txBody>
                    <a:bodyPr/>
                    <a:lstStyle/>
                    <a:p>
                      <a:pPr algn="ctr"/>
                      <a:r>
                        <a:rPr lang="en-US" sz="2000" dirty="0">
                          <a:solidFill>
                            <a:schemeClr val="bg1"/>
                          </a:solidFill>
                          <a:latin typeface="Adobe Garamond Pro Bold" panose="02020702060506020403" pitchFamily="18" charset="0"/>
                        </a:rPr>
                        <a:t>SSD-B</a:t>
                      </a: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04040"/>
                    </a:solidFill>
                  </a:tcPr>
                </a:tc>
                <a:tc>
                  <a:txBody>
                    <a:bodyPr/>
                    <a:lstStyle/>
                    <a:p>
                      <a:pPr algn="ctr"/>
                      <a:r>
                        <a:rPr lang="en-US" sz="2000" dirty="0">
                          <a:solidFill>
                            <a:schemeClr val="bg1"/>
                          </a:solidFill>
                          <a:latin typeface="Adobe Garamond Pro Bold" panose="02020702060506020403" pitchFamily="18" charset="0"/>
                        </a:rPr>
                        <a:t>SSD-C</a:t>
                      </a: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04040"/>
                    </a:solidFill>
                  </a:tcPr>
                </a:tc>
                <a:tc>
                  <a:txBody>
                    <a:bodyPr/>
                    <a:lstStyle/>
                    <a:p>
                      <a:pPr algn="ctr"/>
                      <a:r>
                        <a:rPr lang="en-US" sz="2000" dirty="0">
                          <a:solidFill>
                            <a:schemeClr val="bg1"/>
                          </a:solidFill>
                          <a:latin typeface="Adobe Garamond Pro Bold" panose="02020702060506020403" pitchFamily="18" charset="0"/>
                        </a:rPr>
                        <a:t>SSD-D</a:t>
                      </a:r>
                    </a:p>
                  </a:txBody>
                  <a:tcPr marL="68580" marR="68580" marT="34290" marB="3429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04040"/>
                    </a:solidFill>
                  </a:tcPr>
                </a:tc>
                <a:extLst>
                  <a:ext uri="{0D108BD9-81ED-4DB2-BD59-A6C34878D82A}">
                    <a16:rowId xmlns:a16="http://schemas.microsoft.com/office/drawing/2014/main" val="1682066188"/>
                  </a:ext>
                </a:extLst>
              </a:tr>
              <a:tr h="357228">
                <a:tc>
                  <a:txBody>
                    <a:bodyPr/>
                    <a:lstStyle/>
                    <a:p>
                      <a:pPr algn="ctr">
                        <a:lnSpc>
                          <a:spcPct val="80000"/>
                        </a:lnSpc>
                        <a:tabLst>
                          <a:tab pos="287338" algn="l"/>
                        </a:tabLst>
                      </a:pPr>
                      <a:r>
                        <a:rPr lang="en-US" sz="2000" b="1" dirty="0" err="1">
                          <a:solidFill>
                            <a:srgbClr val="404040"/>
                          </a:solidFill>
                          <a:latin typeface="Adobe Garamond Pro" panose="02020502060506020403" pitchFamily="18" charset="0"/>
                        </a:rPr>
                        <a:t>SSDModel</a:t>
                      </a:r>
                      <a:endParaRPr lang="en-US" sz="2000" b="1" dirty="0">
                        <a:solidFill>
                          <a:srgbClr val="404040"/>
                        </a:solidFill>
                        <a:latin typeface="Adobe Garamond Pro" panose="02020502060506020403" pitchFamily="18" charset="0"/>
                      </a:endParaRPr>
                    </a:p>
                  </a:txBody>
                  <a:tcPr marL="68580" marR="68580" marT="68580" marB="34290" anchor="ctr">
                    <a:solidFill>
                      <a:schemeClr val="bg1">
                        <a:lumMod val="85000"/>
                      </a:schemeClr>
                    </a:solidFill>
                  </a:tcPr>
                </a:tc>
                <a:tc>
                  <a:txBody>
                    <a:bodyPr/>
                    <a:lstStyle/>
                    <a:p>
                      <a:pPr algn="r">
                        <a:lnSpc>
                          <a:spcPct val="80000"/>
                        </a:lnSpc>
                      </a:pPr>
                      <a:r>
                        <a:rPr lang="en-US" sz="2000" b="0" dirty="0">
                          <a:solidFill>
                            <a:srgbClr val="404040"/>
                          </a:solidFill>
                          <a:latin typeface="Adobe Garamond Pro" panose="02020502060506020403" pitchFamily="18" charset="0"/>
                        </a:rPr>
                        <a:t>91%</a:t>
                      </a:r>
                    </a:p>
                  </a:txBody>
                  <a:tcPr marL="68580" marR="457200" marT="68580" marB="34290" anchor="ctr">
                    <a:lnT w="38100" cap="flat" cmpd="sng" algn="ctr">
                      <a:solidFill>
                        <a:schemeClr val="bg1"/>
                      </a:solidFill>
                      <a:prstDash val="solid"/>
                      <a:round/>
                      <a:headEnd type="none" w="med" len="med"/>
                      <a:tailEnd type="none" w="med" len="med"/>
                    </a:lnT>
                    <a:solidFill>
                      <a:schemeClr val="bg1">
                        <a:lumMod val="85000"/>
                      </a:schemeClr>
                    </a:solidFill>
                  </a:tcPr>
                </a:tc>
                <a:tc>
                  <a:txBody>
                    <a:bodyPr/>
                    <a:lstStyle/>
                    <a:p>
                      <a:pPr algn="r">
                        <a:lnSpc>
                          <a:spcPct val="80000"/>
                        </a:lnSpc>
                      </a:pPr>
                      <a:r>
                        <a:rPr lang="en-US" sz="2000" b="0" dirty="0">
                          <a:solidFill>
                            <a:srgbClr val="404040"/>
                          </a:solidFill>
                          <a:latin typeface="Adobe Garamond Pro" panose="02020502060506020403" pitchFamily="18" charset="0"/>
                        </a:rPr>
                        <a:t>155%</a:t>
                      </a:r>
                    </a:p>
                  </a:txBody>
                  <a:tcPr marL="68580" marR="457200" marT="68580" marB="34290" anchor="ctr">
                    <a:lnT w="38100" cap="flat" cmpd="sng" algn="ctr">
                      <a:solidFill>
                        <a:schemeClr val="bg1"/>
                      </a:solidFill>
                      <a:prstDash val="solid"/>
                      <a:round/>
                      <a:headEnd type="none" w="med" len="med"/>
                      <a:tailEnd type="none" w="med" len="med"/>
                    </a:lnT>
                    <a:solidFill>
                      <a:schemeClr val="bg1">
                        <a:lumMod val="85000"/>
                      </a:schemeClr>
                    </a:solidFill>
                  </a:tcPr>
                </a:tc>
                <a:tc>
                  <a:txBody>
                    <a:bodyPr/>
                    <a:lstStyle/>
                    <a:p>
                      <a:pPr algn="r">
                        <a:lnSpc>
                          <a:spcPct val="80000"/>
                        </a:lnSpc>
                      </a:pPr>
                      <a:r>
                        <a:rPr lang="en-US" sz="2000" b="0" dirty="0">
                          <a:solidFill>
                            <a:srgbClr val="404040"/>
                          </a:solidFill>
                          <a:latin typeface="Adobe Garamond Pro" panose="02020502060506020403" pitchFamily="18" charset="0"/>
                        </a:rPr>
                        <a:t>196%</a:t>
                      </a:r>
                    </a:p>
                  </a:txBody>
                  <a:tcPr marL="68580" marR="457200" marT="68580" marB="34290" anchor="ctr">
                    <a:lnT w="38100" cap="flat" cmpd="sng" algn="ctr">
                      <a:solidFill>
                        <a:schemeClr val="bg1"/>
                      </a:solidFill>
                      <a:prstDash val="solid"/>
                      <a:round/>
                      <a:headEnd type="none" w="med" len="med"/>
                      <a:tailEnd type="none" w="med" len="med"/>
                    </a:lnT>
                    <a:solidFill>
                      <a:schemeClr val="bg1">
                        <a:lumMod val="85000"/>
                      </a:schemeClr>
                    </a:solidFill>
                  </a:tcPr>
                </a:tc>
                <a:tc>
                  <a:txBody>
                    <a:bodyPr/>
                    <a:lstStyle/>
                    <a:p>
                      <a:pPr algn="r">
                        <a:lnSpc>
                          <a:spcPct val="80000"/>
                        </a:lnSpc>
                      </a:pPr>
                      <a:r>
                        <a:rPr lang="en-US" sz="2000" b="0" dirty="0">
                          <a:solidFill>
                            <a:srgbClr val="404040"/>
                          </a:solidFill>
                          <a:latin typeface="Adobe Garamond Pro" panose="02020502060506020403" pitchFamily="18" charset="0"/>
                        </a:rPr>
                        <a:t>136%</a:t>
                      </a:r>
                    </a:p>
                  </a:txBody>
                  <a:tcPr marL="68580" marR="457200" marT="68580" marB="34290" anchor="ctr">
                    <a:lnT w="38100" cap="flat" cmpd="sng" algn="ctr">
                      <a:solidFill>
                        <a:schemeClr val="bg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2543129158"/>
                  </a:ext>
                </a:extLst>
              </a:tr>
              <a:tr h="357228">
                <a:tc>
                  <a:txBody>
                    <a:bodyPr/>
                    <a:lstStyle/>
                    <a:p>
                      <a:pPr algn="ctr">
                        <a:lnSpc>
                          <a:spcPct val="80000"/>
                        </a:lnSpc>
                        <a:tabLst>
                          <a:tab pos="287338" algn="l"/>
                        </a:tabLst>
                      </a:pPr>
                      <a:r>
                        <a:rPr lang="en-US" sz="2000" b="1" dirty="0" err="1">
                          <a:solidFill>
                            <a:srgbClr val="404040"/>
                          </a:solidFill>
                          <a:latin typeface="Adobe Garamond Pro" panose="02020502060506020403" pitchFamily="18" charset="0"/>
                        </a:rPr>
                        <a:t>FlashSim</a:t>
                      </a:r>
                      <a:endParaRPr lang="en-US" sz="2000" b="1" dirty="0">
                        <a:solidFill>
                          <a:srgbClr val="404040"/>
                        </a:solidFill>
                        <a:latin typeface="Adobe Garamond Pro" panose="02020502060506020403" pitchFamily="18" charset="0"/>
                      </a:endParaRPr>
                    </a:p>
                  </a:txBody>
                  <a:tcPr marL="68580" marR="68580" marT="68580" marB="34290" anchor="ctr">
                    <a:solidFill>
                      <a:schemeClr val="bg1">
                        <a:lumMod val="95000"/>
                      </a:schemeClr>
                    </a:solidFill>
                  </a:tcPr>
                </a:tc>
                <a:tc>
                  <a:txBody>
                    <a:bodyPr/>
                    <a:lstStyle/>
                    <a:p>
                      <a:pPr algn="r">
                        <a:lnSpc>
                          <a:spcPct val="80000"/>
                        </a:lnSpc>
                      </a:pPr>
                      <a:r>
                        <a:rPr lang="en-US" sz="2000" b="0" baseline="0" dirty="0">
                          <a:solidFill>
                            <a:srgbClr val="404040"/>
                          </a:solidFill>
                          <a:latin typeface="Adobe Garamond Pro" panose="02020502060506020403" pitchFamily="18" charset="0"/>
                        </a:rPr>
                        <a:t>99%</a:t>
                      </a:r>
                    </a:p>
                  </a:txBody>
                  <a:tcPr marL="68580" marR="457200" marT="68580" marB="34290" anchor="ctr">
                    <a:solidFill>
                      <a:schemeClr val="bg1">
                        <a:lumMod val="95000"/>
                      </a:schemeClr>
                    </a:solidFill>
                  </a:tcPr>
                </a:tc>
                <a:tc>
                  <a:txBody>
                    <a:bodyPr/>
                    <a:lstStyle/>
                    <a:p>
                      <a:pPr algn="r">
                        <a:lnSpc>
                          <a:spcPct val="80000"/>
                        </a:lnSpc>
                      </a:pPr>
                      <a:r>
                        <a:rPr lang="en-US" sz="2000" b="0" dirty="0">
                          <a:solidFill>
                            <a:srgbClr val="404040"/>
                          </a:solidFill>
                          <a:latin typeface="Adobe Garamond Pro" panose="02020502060506020403" pitchFamily="18" charset="0"/>
                        </a:rPr>
                        <a:t>259%</a:t>
                      </a:r>
                    </a:p>
                  </a:txBody>
                  <a:tcPr marL="68580" marR="457200" marT="68580" marB="34290" anchor="ctr">
                    <a:solidFill>
                      <a:schemeClr val="bg1">
                        <a:lumMod val="95000"/>
                      </a:schemeClr>
                    </a:solidFill>
                  </a:tcPr>
                </a:tc>
                <a:tc>
                  <a:txBody>
                    <a:bodyPr/>
                    <a:lstStyle/>
                    <a:p>
                      <a:pPr algn="r">
                        <a:lnSpc>
                          <a:spcPct val="80000"/>
                        </a:lnSpc>
                      </a:pPr>
                      <a:r>
                        <a:rPr lang="en-US" sz="2000" b="0" dirty="0">
                          <a:solidFill>
                            <a:srgbClr val="404040"/>
                          </a:solidFill>
                          <a:latin typeface="Adobe Garamond Pro" panose="02020502060506020403" pitchFamily="18" charset="0"/>
                        </a:rPr>
                        <a:t>310%</a:t>
                      </a:r>
                    </a:p>
                  </a:txBody>
                  <a:tcPr marL="68580" marR="457200" marT="68580" marB="34290" anchor="ctr">
                    <a:solidFill>
                      <a:schemeClr val="bg1">
                        <a:lumMod val="95000"/>
                      </a:schemeClr>
                    </a:solidFill>
                  </a:tcPr>
                </a:tc>
                <a:tc>
                  <a:txBody>
                    <a:bodyPr/>
                    <a:lstStyle/>
                    <a:p>
                      <a:pPr algn="r">
                        <a:lnSpc>
                          <a:spcPct val="80000"/>
                        </a:lnSpc>
                      </a:pPr>
                      <a:r>
                        <a:rPr lang="en-US" sz="2000" b="0" dirty="0">
                          <a:solidFill>
                            <a:srgbClr val="404040"/>
                          </a:solidFill>
                          <a:latin typeface="Adobe Garamond Pro" panose="02020502060506020403" pitchFamily="18" charset="0"/>
                        </a:rPr>
                        <a:t>138%</a:t>
                      </a:r>
                    </a:p>
                  </a:txBody>
                  <a:tcPr marL="68580" marR="457200" marT="68580" marB="34290" anchor="ctr">
                    <a:solidFill>
                      <a:schemeClr val="bg1">
                        <a:lumMod val="95000"/>
                      </a:schemeClr>
                    </a:solidFill>
                  </a:tcPr>
                </a:tc>
                <a:extLst>
                  <a:ext uri="{0D108BD9-81ED-4DB2-BD59-A6C34878D82A}">
                    <a16:rowId xmlns:a16="http://schemas.microsoft.com/office/drawing/2014/main" val="2642375194"/>
                  </a:ext>
                </a:extLst>
              </a:tr>
              <a:tr h="386852">
                <a:tc>
                  <a:txBody>
                    <a:bodyPr/>
                    <a:lstStyle/>
                    <a:p>
                      <a:pPr algn="ctr">
                        <a:lnSpc>
                          <a:spcPct val="80000"/>
                        </a:lnSpc>
                        <a:tabLst>
                          <a:tab pos="287338" algn="l"/>
                        </a:tabLst>
                      </a:pPr>
                      <a:r>
                        <a:rPr lang="en-US" sz="2000" b="1" dirty="0" err="1">
                          <a:solidFill>
                            <a:srgbClr val="404040"/>
                          </a:solidFill>
                          <a:latin typeface="Adobe Garamond Pro" panose="02020502060506020403" pitchFamily="18" charset="0"/>
                        </a:rPr>
                        <a:t>SSDSim</a:t>
                      </a:r>
                      <a:endParaRPr lang="en-US" sz="2000" b="1" dirty="0">
                        <a:solidFill>
                          <a:srgbClr val="404040"/>
                        </a:solidFill>
                        <a:latin typeface="Adobe Garamond Pro" panose="02020502060506020403" pitchFamily="18" charset="0"/>
                      </a:endParaRPr>
                    </a:p>
                  </a:txBody>
                  <a:tcPr marL="68580" marR="68580" marT="68580" marB="34290" anchor="ctr">
                    <a:solidFill>
                      <a:schemeClr val="bg1">
                        <a:lumMod val="85000"/>
                      </a:schemeClr>
                    </a:solidFill>
                  </a:tcPr>
                </a:tc>
                <a:tc>
                  <a:txBody>
                    <a:bodyPr/>
                    <a:lstStyle/>
                    <a:p>
                      <a:pPr algn="r">
                        <a:lnSpc>
                          <a:spcPct val="80000"/>
                        </a:lnSpc>
                      </a:pPr>
                      <a:r>
                        <a:rPr lang="en-US" sz="2000" b="0" dirty="0">
                          <a:solidFill>
                            <a:srgbClr val="404040"/>
                          </a:solidFill>
                          <a:latin typeface="Adobe Garamond Pro" panose="02020502060506020403" pitchFamily="18" charset="0"/>
                        </a:rPr>
                        <a:t>70%</a:t>
                      </a:r>
                    </a:p>
                  </a:txBody>
                  <a:tcPr marL="68580" marR="457200" marT="68580" marB="34290" anchor="ctr">
                    <a:solidFill>
                      <a:schemeClr val="bg1">
                        <a:lumMod val="85000"/>
                      </a:schemeClr>
                    </a:solidFill>
                  </a:tcPr>
                </a:tc>
                <a:tc>
                  <a:txBody>
                    <a:bodyPr/>
                    <a:lstStyle/>
                    <a:p>
                      <a:pPr algn="r">
                        <a:lnSpc>
                          <a:spcPct val="80000"/>
                        </a:lnSpc>
                      </a:pPr>
                      <a:r>
                        <a:rPr lang="en-US" sz="2000" b="0" dirty="0">
                          <a:solidFill>
                            <a:srgbClr val="404040"/>
                          </a:solidFill>
                          <a:latin typeface="Adobe Garamond Pro" panose="02020502060506020403" pitchFamily="18" charset="0"/>
                        </a:rPr>
                        <a:t>68%</a:t>
                      </a:r>
                    </a:p>
                  </a:txBody>
                  <a:tcPr marL="68580" marR="457200" marT="68580" marB="34290" anchor="ctr">
                    <a:solidFill>
                      <a:schemeClr val="bg1">
                        <a:lumMod val="85000"/>
                      </a:schemeClr>
                    </a:solidFill>
                  </a:tcPr>
                </a:tc>
                <a:tc>
                  <a:txBody>
                    <a:bodyPr/>
                    <a:lstStyle/>
                    <a:p>
                      <a:pPr algn="r">
                        <a:lnSpc>
                          <a:spcPct val="80000"/>
                        </a:lnSpc>
                      </a:pPr>
                      <a:r>
                        <a:rPr lang="en-US" sz="2000" b="0" dirty="0">
                          <a:solidFill>
                            <a:srgbClr val="404040"/>
                          </a:solidFill>
                          <a:latin typeface="Adobe Garamond Pro" panose="02020502060506020403" pitchFamily="18" charset="0"/>
                        </a:rPr>
                        <a:t>74%</a:t>
                      </a:r>
                    </a:p>
                  </a:txBody>
                  <a:tcPr marL="68580" marR="457200" marT="68580" marB="0" anchor="ctr">
                    <a:solidFill>
                      <a:schemeClr val="bg1">
                        <a:lumMod val="85000"/>
                      </a:schemeClr>
                    </a:solidFill>
                  </a:tcPr>
                </a:tc>
                <a:tc>
                  <a:txBody>
                    <a:bodyPr/>
                    <a:lstStyle/>
                    <a:p>
                      <a:pPr algn="r">
                        <a:lnSpc>
                          <a:spcPct val="80000"/>
                        </a:lnSpc>
                      </a:pPr>
                      <a:r>
                        <a:rPr lang="en-US" sz="2000" b="0" dirty="0">
                          <a:solidFill>
                            <a:srgbClr val="404040"/>
                          </a:solidFill>
                          <a:latin typeface="Adobe Garamond Pro" panose="02020502060506020403" pitchFamily="18" charset="0"/>
                        </a:rPr>
                        <a:t>85%</a:t>
                      </a:r>
                    </a:p>
                  </a:txBody>
                  <a:tcPr marL="68580" marR="457200" marT="68580" marB="0" anchor="ctr">
                    <a:solidFill>
                      <a:schemeClr val="bg1">
                        <a:lumMod val="85000"/>
                      </a:schemeClr>
                    </a:solidFill>
                  </a:tcPr>
                </a:tc>
                <a:extLst>
                  <a:ext uri="{0D108BD9-81ED-4DB2-BD59-A6C34878D82A}">
                    <a16:rowId xmlns:a16="http://schemas.microsoft.com/office/drawing/2014/main" val="1323351165"/>
                  </a:ext>
                </a:extLst>
              </a:tr>
              <a:tr h="386852">
                <a:tc>
                  <a:txBody>
                    <a:bodyPr/>
                    <a:lstStyle/>
                    <a:p>
                      <a:pPr algn="ctr">
                        <a:lnSpc>
                          <a:spcPct val="80000"/>
                        </a:lnSpc>
                        <a:tabLst>
                          <a:tab pos="287338" algn="l"/>
                        </a:tabLst>
                      </a:pPr>
                      <a:r>
                        <a:rPr lang="en-US" sz="2000" b="1" dirty="0" err="1">
                          <a:solidFill>
                            <a:srgbClr val="404040"/>
                          </a:solidFill>
                          <a:latin typeface="Adobe Garamond Pro" panose="02020502060506020403" pitchFamily="18" charset="0"/>
                        </a:rPr>
                        <a:t>WiscSim</a:t>
                      </a:r>
                      <a:endParaRPr lang="en-US" sz="2000" b="1" dirty="0">
                        <a:solidFill>
                          <a:srgbClr val="404040"/>
                        </a:solidFill>
                        <a:latin typeface="Adobe Garamond Pro" panose="02020502060506020403" pitchFamily="18" charset="0"/>
                      </a:endParaRPr>
                    </a:p>
                  </a:txBody>
                  <a:tcPr marL="68580" marR="68580" marT="68580" marB="34290" anchor="ctr">
                    <a:solidFill>
                      <a:schemeClr val="bg1">
                        <a:lumMod val="95000"/>
                      </a:schemeClr>
                    </a:solidFill>
                  </a:tcPr>
                </a:tc>
                <a:tc>
                  <a:txBody>
                    <a:bodyPr/>
                    <a:lstStyle/>
                    <a:p>
                      <a:pPr algn="r">
                        <a:lnSpc>
                          <a:spcPct val="80000"/>
                        </a:lnSpc>
                      </a:pPr>
                      <a:r>
                        <a:rPr lang="en-US" sz="2000" b="0" dirty="0">
                          <a:solidFill>
                            <a:srgbClr val="404040"/>
                          </a:solidFill>
                          <a:latin typeface="Adobe Garamond Pro" panose="02020502060506020403" pitchFamily="18" charset="0"/>
                        </a:rPr>
                        <a:t>95%</a:t>
                      </a:r>
                    </a:p>
                  </a:txBody>
                  <a:tcPr marL="68580" marR="457200" marT="68580" marB="34290" anchor="ctr">
                    <a:solidFill>
                      <a:schemeClr val="bg1">
                        <a:lumMod val="95000"/>
                      </a:schemeClr>
                    </a:solidFill>
                  </a:tcPr>
                </a:tc>
                <a:tc>
                  <a:txBody>
                    <a:bodyPr/>
                    <a:lstStyle/>
                    <a:p>
                      <a:pPr algn="r">
                        <a:lnSpc>
                          <a:spcPct val="80000"/>
                        </a:lnSpc>
                      </a:pPr>
                      <a:r>
                        <a:rPr lang="en-US" sz="2000" b="0" dirty="0">
                          <a:solidFill>
                            <a:srgbClr val="404040"/>
                          </a:solidFill>
                          <a:latin typeface="Adobe Garamond Pro" panose="02020502060506020403" pitchFamily="18" charset="0"/>
                        </a:rPr>
                        <a:t>277%</a:t>
                      </a:r>
                    </a:p>
                  </a:txBody>
                  <a:tcPr marL="68580" marR="457200" marT="68580" marB="34290" anchor="ctr">
                    <a:solidFill>
                      <a:schemeClr val="bg1">
                        <a:lumMod val="95000"/>
                      </a:schemeClr>
                    </a:solidFill>
                  </a:tcPr>
                </a:tc>
                <a:tc>
                  <a:txBody>
                    <a:bodyPr/>
                    <a:lstStyle/>
                    <a:p>
                      <a:pPr algn="r">
                        <a:lnSpc>
                          <a:spcPct val="80000"/>
                        </a:lnSpc>
                      </a:pPr>
                      <a:r>
                        <a:rPr lang="en-US" sz="2000" b="0" dirty="0">
                          <a:solidFill>
                            <a:srgbClr val="404040"/>
                          </a:solidFill>
                          <a:latin typeface="Adobe Garamond Pro" panose="02020502060506020403" pitchFamily="18" charset="0"/>
                        </a:rPr>
                        <a:t>324%</a:t>
                      </a:r>
                    </a:p>
                  </a:txBody>
                  <a:tcPr marL="68580" marR="457200" marT="68580" marB="0" anchor="ctr">
                    <a:solidFill>
                      <a:schemeClr val="bg1">
                        <a:lumMod val="95000"/>
                      </a:schemeClr>
                    </a:solidFill>
                  </a:tcPr>
                </a:tc>
                <a:tc>
                  <a:txBody>
                    <a:bodyPr/>
                    <a:lstStyle/>
                    <a:p>
                      <a:pPr algn="r">
                        <a:lnSpc>
                          <a:spcPct val="80000"/>
                        </a:lnSpc>
                      </a:pPr>
                      <a:r>
                        <a:rPr lang="en-US" sz="2000" b="0" dirty="0">
                          <a:solidFill>
                            <a:srgbClr val="404040"/>
                          </a:solidFill>
                          <a:latin typeface="Adobe Garamond Pro" panose="02020502060506020403" pitchFamily="18" charset="0"/>
                        </a:rPr>
                        <a:t>135%</a:t>
                      </a:r>
                    </a:p>
                  </a:txBody>
                  <a:tcPr marL="68580" marR="457200" marT="68580" marB="0" anchor="ctr">
                    <a:solidFill>
                      <a:schemeClr val="bg1">
                        <a:lumMod val="95000"/>
                      </a:schemeClr>
                    </a:solidFill>
                  </a:tcPr>
                </a:tc>
                <a:extLst>
                  <a:ext uri="{0D108BD9-81ED-4DB2-BD59-A6C34878D82A}">
                    <a16:rowId xmlns:a16="http://schemas.microsoft.com/office/drawing/2014/main" val="3239704822"/>
                  </a:ext>
                </a:extLst>
              </a:tr>
              <a:tr h="386852">
                <a:tc>
                  <a:txBody>
                    <a:bodyPr/>
                    <a:lstStyle/>
                    <a:p>
                      <a:pPr algn="ctr">
                        <a:lnSpc>
                          <a:spcPct val="80000"/>
                        </a:lnSpc>
                        <a:tabLst>
                          <a:tab pos="287338" algn="l"/>
                        </a:tabLst>
                      </a:pPr>
                      <a:r>
                        <a:rPr lang="en-US" sz="2400" b="1" dirty="0" err="1">
                          <a:solidFill>
                            <a:schemeClr val="accent5">
                              <a:lumMod val="75000"/>
                            </a:schemeClr>
                          </a:solidFill>
                          <a:latin typeface="Adobe Garamond Pro Bold" panose="02020702060506020403" pitchFamily="18" charset="0"/>
                        </a:rPr>
                        <a:t>MQSim</a:t>
                      </a:r>
                      <a:endParaRPr lang="en-US" sz="2400" b="1" dirty="0">
                        <a:solidFill>
                          <a:schemeClr val="accent5">
                            <a:lumMod val="75000"/>
                          </a:schemeClr>
                        </a:solidFill>
                        <a:latin typeface="Adobe Garamond Pro Bold" panose="02020702060506020403" pitchFamily="18" charset="0"/>
                      </a:endParaRPr>
                    </a:p>
                  </a:txBody>
                  <a:tcPr marL="68580" marR="68580" marT="68580" marB="34290" anchor="ctr">
                    <a:solidFill>
                      <a:schemeClr val="accent3">
                        <a:lumMod val="40000"/>
                        <a:lumOff val="60000"/>
                      </a:schemeClr>
                    </a:solidFill>
                  </a:tcPr>
                </a:tc>
                <a:tc>
                  <a:txBody>
                    <a:bodyPr/>
                    <a:lstStyle/>
                    <a:p>
                      <a:pPr algn="r">
                        <a:lnSpc>
                          <a:spcPct val="80000"/>
                        </a:lnSpc>
                      </a:pPr>
                      <a:r>
                        <a:rPr lang="en-US" sz="2400" b="0" dirty="0">
                          <a:solidFill>
                            <a:schemeClr val="accent5">
                              <a:lumMod val="75000"/>
                            </a:schemeClr>
                          </a:solidFill>
                          <a:latin typeface="Adobe Garamond Pro Bold" panose="02020702060506020403" pitchFamily="18" charset="0"/>
                        </a:rPr>
                        <a:t>8%</a:t>
                      </a:r>
                    </a:p>
                  </a:txBody>
                  <a:tcPr marL="68580" marR="457200" marT="68580" marB="34290" anchor="ctr">
                    <a:solidFill>
                      <a:schemeClr val="accent3">
                        <a:lumMod val="40000"/>
                        <a:lumOff val="60000"/>
                      </a:schemeClr>
                    </a:solidFill>
                  </a:tcPr>
                </a:tc>
                <a:tc>
                  <a:txBody>
                    <a:bodyPr/>
                    <a:lstStyle/>
                    <a:p>
                      <a:pPr algn="r">
                        <a:lnSpc>
                          <a:spcPct val="80000"/>
                        </a:lnSpc>
                      </a:pPr>
                      <a:r>
                        <a:rPr lang="en-US" sz="2400" b="0" dirty="0">
                          <a:solidFill>
                            <a:schemeClr val="accent5">
                              <a:lumMod val="75000"/>
                            </a:schemeClr>
                          </a:solidFill>
                          <a:latin typeface="Adobe Garamond Pro Bold" panose="02020702060506020403" pitchFamily="18" charset="0"/>
                        </a:rPr>
                        <a:t>6%</a:t>
                      </a:r>
                    </a:p>
                  </a:txBody>
                  <a:tcPr marL="68580" marR="457200" marT="68580" marB="34290" anchor="ctr">
                    <a:solidFill>
                      <a:schemeClr val="accent3">
                        <a:lumMod val="40000"/>
                        <a:lumOff val="60000"/>
                      </a:schemeClr>
                    </a:solidFill>
                  </a:tcPr>
                </a:tc>
                <a:tc>
                  <a:txBody>
                    <a:bodyPr/>
                    <a:lstStyle/>
                    <a:p>
                      <a:pPr algn="r">
                        <a:lnSpc>
                          <a:spcPct val="80000"/>
                        </a:lnSpc>
                      </a:pPr>
                      <a:r>
                        <a:rPr lang="en-US" sz="2400" b="0" dirty="0">
                          <a:solidFill>
                            <a:schemeClr val="accent5">
                              <a:lumMod val="75000"/>
                            </a:schemeClr>
                          </a:solidFill>
                          <a:latin typeface="Adobe Garamond Pro Bold" panose="02020702060506020403" pitchFamily="18" charset="0"/>
                        </a:rPr>
                        <a:t>18%</a:t>
                      </a:r>
                    </a:p>
                  </a:txBody>
                  <a:tcPr marL="68580" marR="457200" marT="68580" marB="0" anchor="ctr">
                    <a:solidFill>
                      <a:schemeClr val="accent3">
                        <a:lumMod val="40000"/>
                        <a:lumOff val="60000"/>
                      </a:schemeClr>
                    </a:solidFill>
                  </a:tcPr>
                </a:tc>
                <a:tc>
                  <a:txBody>
                    <a:bodyPr/>
                    <a:lstStyle/>
                    <a:p>
                      <a:pPr algn="r">
                        <a:lnSpc>
                          <a:spcPct val="80000"/>
                        </a:lnSpc>
                      </a:pPr>
                      <a:r>
                        <a:rPr lang="en-US" sz="2400" b="0" dirty="0">
                          <a:solidFill>
                            <a:schemeClr val="accent5">
                              <a:lumMod val="75000"/>
                            </a:schemeClr>
                          </a:solidFill>
                          <a:latin typeface="Adobe Garamond Pro Bold" panose="02020702060506020403" pitchFamily="18" charset="0"/>
                        </a:rPr>
                        <a:t>14%</a:t>
                      </a:r>
                    </a:p>
                  </a:txBody>
                  <a:tcPr marL="68580" marR="457200" marT="68580" marB="0" anchor="ctr">
                    <a:solidFill>
                      <a:schemeClr val="accent3">
                        <a:lumMod val="40000"/>
                        <a:lumOff val="60000"/>
                      </a:schemeClr>
                    </a:solidFill>
                  </a:tcPr>
                </a:tc>
                <a:extLst>
                  <a:ext uri="{0D108BD9-81ED-4DB2-BD59-A6C34878D82A}">
                    <a16:rowId xmlns:a16="http://schemas.microsoft.com/office/drawing/2014/main" val="403523110"/>
                  </a:ext>
                </a:extLst>
              </a:tr>
            </a:tbl>
          </a:graphicData>
        </a:graphic>
      </p:graphicFrame>
      <p:sp>
        <p:nvSpPr>
          <p:cNvPr id="6" name="Rectangle 5"/>
          <p:cNvSpPr/>
          <p:nvPr/>
        </p:nvSpPr>
        <p:spPr>
          <a:xfrm>
            <a:off x="0" y="5410200"/>
            <a:ext cx="9144000" cy="11865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ts val="180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Adobe Garamond Pro Bold" panose="02020702060506020403" pitchFamily="18" charset="0"/>
                <a:ea typeface="+mn-ea"/>
                <a:cs typeface="+mn-cs"/>
              </a:rPr>
              <a:t>MQSim</a:t>
            </a:r>
            <a:r>
              <a:rPr kumimoji="0" lang="en-US" sz="3200" b="0" i="0"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t> is an </a:t>
            </a:r>
            <a:r>
              <a:rPr kumimoji="0" lang="en-US" sz="3200" b="0" i="1" u="none" strike="noStrike" kern="1200" cap="none" spc="0" normalizeH="0" baseline="0" noProof="0" dirty="0">
                <a:ln>
                  <a:noFill/>
                </a:ln>
                <a:solidFill>
                  <a:srgbClr val="FFFF99"/>
                </a:solidFill>
                <a:effectLst/>
                <a:uLnTx/>
                <a:uFillTx/>
                <a:latin typeface="Adobe Garamond Pro Bold" panose="02020702060506020403" pitchFamily="18" charset="0"/>
                <a:ea typeface="+mn-ea"/>
                <a:cs typeface="+mn-cs"/>
              </a:rPr>
              <a:t>order of magnitude</a:t>
            </a:r>
            <a:r>
              <a:rPr kumimoji="0" lang="en-US" sz="3200" b="0" i="1"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t> </a:t>
            </a:r>
            <a:r>
              <a:rPr kumimoji="0" lang="en-US" sz="3200" b="0" i="0"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t>more accurate</a:t>
            </a:r>
            <a:br>
              <a:rPr kumimoji="0" lang="en-US" sz="3200" b="0" i="0"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br>
            <a:r>
              <a:rPr kumimoji="0" lang="en-US" sz="3200" b="0" i="0" u="none" strike="noStrike" kern="1200" cap="none" spc="0" normalizeH="0" baseline="0" noProof="0" dirty="0">
                <a:ln>
                  <a:noFill/>
                </a:ln>
                <a:solidFill>
                  <a:prstClr val="white"/>
                </a:solidFill>
                <a:effectLst/>
                <a:uLnTx/>
                <a:uFillTx/>
                <a:latin typeface="Adobe Garamond Pro" panose="02020502060506020403" pitchFamily="18" charset="0"/>
                <a:ea typeface="+mn-ea"/>
                <a:cs typeface="+mn-cs"/>
              </a:rPr>
              <a:t>at modeling MQ-SSDs than state-of-the-art simulators</a:t>
            </a:r>
          </a:p>
        </p:txBody>
      </p:sp>
      <p:sp>
        <p:nvSpPr>
          <p:cNvPr id="4" name="Slide Number Placeholder 3">
            <a:extLst>
              <a:ext uri="{FF2B5EF4-FFF2-40B4-BE49-F238E27FC236}">
                <a16:creationId xmlns:a16="http://schemas.microsoft.com/office/drawing/2014/main" id="{714134F7-ED76-4383-3A6A-EEF558E32A22}"/>
              </a:ext>
            </a:extLst>
          </p:cNvPr>
          <p:cNvSpPr>
            <a:spLocks noGrp="1"/>
          </p:cNvSpPr>
          <p:nvPr>
            <p:ph type="sldNum" sz="quarter" idx="11"/>
          </p:nvPr>
        </p:nvSpPr>
        <p:spPr/>
        <p:txBody>
          <a:bodyPr/>
          <a:lstStyle/>
          <a:p>
            <a:fld id="{56E643E9-8232-44D4-8A76-E691A7C80D3B}" type="slidenum">
              <a:rPr lang="en-US" altLang="en-US" smtClean="0"/>
              <a:pPr/>
              <a:t>28</a:t>
            </a:fld>
            <a:r>
              <a:rPr lang="en-US" altLang="en-US"/>
              <a:t> </a:t>
            </a:r>
            <a:endParaRPr lang="en-US" altLang="en-US" dirty="0"/>
          </a:p>
        </p:txBody>
      </p:sp>
    </p:spTree>
    <p:extLst>
      <p:ext uri="{BB962C8B-B14F-4D97-AF65-F5344CB8AC3E}">
        <p14:creationId xmlns:p14="http://schemas.microsoft.com/office/powerpoint/2010/main" val="1510852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endParaRPr lang="en-US" dirty="0"/>
          </a:p>
        </p:txBody>
      </p:sp>
      <p:sp>
        <p:nvSpPr>
          <p:cNvPr id="3" name="Content Placeholder 2"/>
          <p:cNvSpPr>
            <a:spLocks noGrp="1"/>
          </p:cNvSpPr>
          <p:nvPr>
            <p:ph idx="1"/>
          </p:nvPr>
        </p:nvSpPr>
        <p:spPr/>
        <p:txBody>
          <a:bodyPr/>
          <a:lstStyle/>
          <a:p>
            <a:r>
              <a:rPr lang="en-US" b="0" dirty="0">
                <a:solidFill>
                  <a:srgbClr val="696969"/>
                </a:solidFill>
              </a:rPr>
              <a:t>Executive Summary</a:t>
            </a:r>
          </a:p>
          <a:p>
            <a:r>
              <a:rPr lang="en-US" b="0" dirty="0">
                <a:solidFill>
                  <a:srgbClr val="696969"/>
                </a:solidFill>
              </a:rPr>
              <a:t>Looking Inside a Modern SSD</a:t>
            </a:r>
          </a:p>
          <a:p>
            <a:r>
              <a:rPr lang="en-US" b="0" dirty="0">
                <a:solidFill>
                  <a:srgbClr val="696969"/>
                </a:solidFill>
              </a:rPr>
              <a:t>Challenges of Modeling Modern Multi-Queue SSDs</a:t>
            </a:r>
          </a:p>
          <a:p>
            <a:r>
              <a:rPr lang="en-US" b="0" dirty="0" err="1">
                <a:solidFill>
                  <a:srgbClr val="696969"/>
                </a:solidFill>
              </a:rPr>
              <a:t>MQSim</a:t>
            </a:r>
            <a:r>
              <a:rPr lang="en-US" b="0" dirty="0">
                <a:solidFill>
                  <a:srgbClr val="696969"/>
                </a:solidFill>
              </a:rPr>
              <a:t>: A New Simulator for Modern SSDs</a:t>
            </a:r>
          </a:p>
          <a:p>
            <a:r>
              <a:rPr lang="en-US" b="0" dirty="0">
                <a:solidFill>
                  <a:srgbClr val="696969"/>
                </a:solidFill>
              </a:rPr>
              <a:t>Evaluating </a:t>
            </a:r>
            <a:r>
              <a:rPr lang="en-US" b="0" dirty="0" err="1">
                <a:solidFill>
                  <a:srgbClr val="696969"/>
                </a:solidFill>
              </a:rPr>
              <a:t>MQSim</a:t>
            </a:r>
            <a:r>
              <a:rPr lang="en-US" b="0" dirty="0">
                <a:solidFill>
                  <a:srgbClr val="696969"/>
                </a:solidFill>
              </a:rPr>
              <a:t> Accuracy</a:t>
            </a:r>
          </a:p>
          <a:p>
            <a:r>
              <a:rPr lang="en-US" b="0" dirty="0">
                <a:solidFill>
                  <a:srgbClr val="C00000"/>
                </a:solidFill>
                <a:latin typeface="Adobe Garamond Pro Bold" panose="02020702060506020403" pitchFamily="18" charset="0"/>
              </a:rPr>
              <a:t>Research Directions Enabled by </a:t>
            </a:r>
            <a:r>
              <a:rPr lang="en-US" b="0" dirty="0" err="1">
                <a:solidFill>
                  <a:srgbClr val="C00000"/>
                </a:solidFill>
                <a:latin typeface="Adobe Garamond Pro Bold" panose="02020702060506020403" pitchFamily="18" charset="0"/>
              </a:rPr>
              <a:t>MQSim</a:t>
            </a:r>
            <a:endParaRPr lang="en-US" b="0" dirty="0">
              <a:solidFill>
                <a:srgbClr val="C00000"/>
              </a:solidFill>
              <a:latin typeface="Adobe Garamond Pro Bold" panose="02020702060506020403" pitchFamily="18" charset="0"/>
            </a:endParaRPr>
          </a:p>
          <a:p>
            <a:r>
              <a:rPr lang="en-US" b="0" dirty="0">
                <a:solidFill>
                  <a:srgbClr val="696969"/>
                </a:solidFill>
              </a:rPr>
              <a:t>Conclusion</a:t>
            </a:r>
          </a:p>
          <a:p>
            <a:endParaRPr lang="en-US" dirty="0"/>
          </a:p>
          <a:p>
            <a:endParaRPr lang="en-US" dirty="0"/>
          </a:p>
        </p:txBody>
      </p:sp>
      <p:sp>
        <p:nvSpPr>
          <p:cNvPr id="4" name="Slide Number Placeholder 3">
            <a:extLst>
              <a:ext uri="{FF2B5EF4-FFF2-40B4-BE49-F238E27FC236}">
                <a16:creationId xmlns:a16="http://schemas.microsoft.com/office/drawing/2014/main" id="{376C4395-13F2-3030-02B2-E38CC92DCFDD}"/>
              </a:ext>
            </a:extLst>
          </p:cNvPr>
          <p:cNvSpPr>
            <a:spLocks noGrp="1"/>
          </p:cNvSpPr>
          <p:nvPr>
            <p:ph type="sldNum" sz="quarter" idx="11"/>
          </p:nvPr>
        </p:nvSpPr>
        <p:spPr/>
        <p:txBody>
          <a:bodyPr/>
          <a:lstStyle/>
          <a:p>
            <a:fld id="{56E643E9-8232-44D4-8A76-E691A7C80D3B}" type="slidenum">
              <a:rPr lang="en-US" altLang="en-US" smtClean="0"/>
              <a:pPr/>
              <a:t>29</a:t>
            </a:fld>
            <a:r>
              <a:rPr lang="en-US" altLang="en-US"/>
              <a:t> </a:t>
            </a:r>
            <a:endParaRPr lang="en-US" altLang="en-US" dirty="0"/>
          </a:p>
        </p:txBody>
      </p:sp>
    </p:spTree>
    <p:extLst>
      <p:ext uri="{BB962C8B-B14F-4D97-AF65-F5344CB8AC3E}">
        <p14:creationId xmlns:p14="http://schemas.microsoft.com/office/powerpoint/2010/main" val="18951926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0" y="1143000"/>
            <a:ext cx="9144000" cy="2533649"/>
          </a:xfrm>
        </p:spPr>
        <p:txBody>
          <a:bodyPr/>
          <a:lstStyle/>
          <a:p>
            <a:r>
              <a:rPr lang="en-US" sz="4000" dirty="0" err="1">
                <a:solidFill>
                  <a:schemeClr val="tx2"/>
                </a:solidFill>
              </a:rPr>
              <a:t>MQSim</a:t>
            </a:r>
            <a:br>
              <a:rPr lang="en-US" sz="4000" dirty="0">
                <a:solidFill>
                  <a:schemeClr val="tx2"/>
                </a:solidFill>
              </a:rPr>
            </a:br>
            <a:r>
              <a:rPr lang="en-US" b="0" dirty="0">
                <a:solidFill>
                  <a:schemeClr val="tx2">
                    <a:lumMod val="60000"/>
                    <a:lumOff val="40000"/>
                  </a:schemeClr>
                </a:solidFill>
              </a:rPr>
              <a:t>A Framework for Enabling Realistic Studies of</a:t>
            </a:r>
            <a:br>
              <a:rPr lang="en-US" b="0" dirty="0">
                <a:solidFill>
                  <a:schemeClr val="tx2">
                    <a:lumMod val="60000"/>
                    <a:lumOff val="40000"/>
                  </a:schemeClr>
                </a:solidFill>
              </a:rPr>
            </a:br>
            <a:r>
              <a:rPr lang="en-US" b="0" dirty="0">
                <a:solidFill>
                  <a:schemeClr val="tx2">
                    <a:lumMod val="60000"/>
                    <a:lumOff val="40000"/>
                  </a:schemeClr>
                </a:solidFill>
              </a:rPr>
              <a:t>Modern Multi-Queue SSD Devices</a:t>
            </a:r>
            <a:endParaRPr lang="en-US" sz="4000" b="0" dirty="0">
              <a:solidFill>
                <a:schemeClr val="tx2">
                  <a:lumMod val="60000"/>
                  <a:lumOff val="40000"/>
                </a:schemeClr>
              </a:solidFill>
            </a:endParaRPr>
          </a:p>
        </p:txBody>
      </p:sp>
      <p:sp>
        <p:nvSpPr>
          <p:cNvPr id="5" name="Subtitle 4"/>
          <p:cNvSpPr>
            <a:spLocks noGrp="1"/>
          </p:cNvSpPr>
          <p:nvPr>
            <p:ph type="subTitle" idx="1"/>
          </p:nvPr>
        </p:nvSpPr>
        <p:spPr>
          <a:xfrm>
            <a:off x="0" y="4343400"/>
            <a:ext cx="9144000" cy="1657350"/>
          </a:xfrm>
        </p:spPr>
        <p:txBody>
          <a:bodyPr/>
          <a:lstStyle/>
          <a:p>
            <a:r>
              <a:rPr lang="en-US" sz="3200" b="0" dirty="0"/>
              <a:t>Arash Tavakkol, Juan Gómez-Luna,</a:t>
            </a:r>
            <a:br>
              <a:rPr lang="en-US" sz="3200" b="0" dirty="0"/>
            </a:br>
            <a:r>
              <a:rPr lang="en-US" sz="3200" b="0" dirty="0"/>
              <a:t>Mohammad </a:t>
            </a:r>
            <a:r>
              <a:rPr lang="en-US" sz="3200" b="0" dirty="0" err="1"/>
              <a:t>Sadrosadati</a:t>
            </a:r>
            <a:r>
              <a:rPr lang="en-US" sz="3200" b="0" dirty="0"/>
              <a:t>, </a:t>
            </a:r>
            <a:r>
              <a:rPr lang="en-US" sz="3200" b="0" dirty="0" err="1"/>
              <a:t>Saugata</a:t>
            </a:r>
            <a:r>
              <a:rPr lang="en-US" sz="3200" b="0" dirty="0"/>
              <a:t> Ghose, </a:t>
            </a:r>
            <a:r>
              <a:rPr lang="en-US" sz="3200" b="0" dirty="0" err="1"/>
              <a:t>Onur</a:t>
            </a:r>
            <a:r>
              <a:rPr lang="en-US" sz="3200" b="0" dirty="0"/>
              <a:t> Mutlu</a:t>
            </a:r>
            <a:br>
              <a:rPr lang="en-US" sz="3200" b="0" dirty="0"/>
            </a:br>
            <a:endParaRPr lang="en-US" b="0" dirty="0"/>
          </a:p>
          <a:p>
            <a:r>
              <a:rPr lang="en-US" b="0" dirty="0"/>
              <a:t>FAST 2018</a:t>
            </a:r>
          </a:p>
          <a:p>
            <a:endParaRPr lang="en-US" sz="1050" b="0" dirty="0"/>
          </a:p>
        </p:txBody>
      </p:sp>
      <p:sp>
        <p:nvSpPr>
          <p:cNvPr id="4" name="Slide Number Placeholder 3">
            <a:extLst>
              <a:ext uri="{FF2B5EF4-FFF2-40B4-BE49-F238E27FC236}">
                <a16:creationId xmlns:a16="http://schemas.microsoft.com/office/drawing/2014/main" id="{6C892BC7-AB5D-205C-12E5-EE3F85069335}"/>
              </a:ext>
            </a:extLst>
          </p:cNvPr>
          <p:cNvSpPr>
            <a:spLocks noGrp="1"/>
          </p:cNvSpPr>
          <p:nvPr>
            <p:ph type="sldNum" sz="quarter" idx="10"/>
          </p:nvPr>
        </p:nvSpPr>
        <p:spPr/>
        <p:txBody>
          <a:bodyPr/>
          <a:lstStyle/>
          <a:p>
            <a:fld id="{C0114C80-A684-4FC2-9290-3D6457BFA549}" type="slidenum">
              <a:rPr lang="en-US" altLang="en-US" smtClean="0"/>
              <a:pPr/>
              <a:t>3</a:t>
            </a:fld>
            <a:r>
              <a:rPr lang="en-US" altLang="en-US"/>
              <a:t> </a:t>
            </a:r>
            <a:endParaRPr lang="en-US" altLang="en-US" dirty="0"/>
          </a:p>
        </p:txBody>
      </p:sp>
    </p:spTree>
    <p:extLst>
      <p:ext uri="{BB962C8B-B14F-4D97-AF65-F5344CB8AC3E}">
        <p14:creationId xmlns:p14="http://schemas.microsoft.com/office/powerpoint/2010/main" val="186773523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Directions Enabled by </a:t>
            </a:r>
            <a:r>
              <a:rPr lang="en-US" dirty="0" err="1"/>
              <a:t>MQSim</a:t>
            </a:r>
            <a:endParaRPr lang="en-US" dirty="0"/>
          </a:p>
        </p:txBody>
      </p:sp>
      <p:sp>
        <p:nvSpPr>
          <p:cNvPr id="3" name="Content Placeholder 2"/>
          <p:cNvSpPr>
            <a:spLocks noGrp="1"/>
          </p:cNvSpPr>
          <p:nvPr>
            <p:ph idx="1"/>
          </p:nvPr>
        </p:nvSpPr>
        <p:spPr/>
        <p:txBody>
          <a:bodyPr/>
          <a:lstStyle/>
          <a:p>
            <a:r>
              <a:rPr lang="en-US" dirty="0" err="1"/>
              <a:t>MQSim’s</a:t>
            </a:r>
            <a:r>
              <a:rPr lang="en-US" dirty="0"/>
              <a:t> accurate models enable many new research studies</a:t>
            </a:r>
          </a:p>
          <a:p>
            <a:pPr lvl="1"/>
            <a:r>
              <a:rPr lang="en-US" dirty="0">
                <a:solidFill>
                  <a:schemeClr val="accent5">
                    <a:lumMod val="75000"/>
                  </a:schemeClr>
                </a:solidFill>
              </a:rPr>
              <a:t>not possible with existing simulators</a:t>
            </a:r>
          </a:p>
          <a:p>
            <a:endParaRPr lang="en-US" dirty="0"/>
          </a:p>
          <a:p>
            <a:r>
              <a:rPr lang="en-US" dirty="0">
                <a:solidFill>
                  <a:schemeClr val="accent4"/>
                </a:solidFill>
              </a:rPr>
              <a:t>Fairness and performance effects</a:t>
            </a:r>
            <a:r>
              <a:rPr lang="en-US" dirty="0"/>
              <a:t> of inter-flow interference within an SSD</a:t>
            </a:r>
          </a:p>
          <a:p>
            <a:pPr lvl="1"/>
            <a:r>
              <a:rPr lang="en-US" dirty="0"/>
              <a:t>We study three major sources of contention</a:t>
            </a:r>
          </a:p>
          <a:p>
            <a:pPr lvl="2"/>
            <a:r>
              <a:rPr lang="en-US" sz="2100" dirty="0"/>
              <a:t>Write cache</a:t>
            </a:r>
          </a:p>
          <a:p>
            <a:pPr lvl="2"/>
            <a:r>
              <a:rPr lang="en-US" sz="2100" dirty="0"/>
              <a:t>Cached mapping table</a:t>
            </a:r>
          </a:p>
          <a:p>
            <a:pPr lvl="2"/>
            <a:r>
              <a:rPr lang="en-US" sz="2100" dirty="0"/>
              <a:t>Back end memory resources</a:t>
            </a:r>
          </a:p>
          <a:p>
            <a:pPr lvl="1"/>
            <a:r>
              <a:rPr lang="en-US" dirty="0"/>
              <a:t>Using I/O flows designed to isolate impact of contention at a single source</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877E43B-8150-21FF-37CF-D358D76AA848}"/>
              </a:ext>
            </a:extLst>
          </p:cNvPr>
          <p:cNvSpPr>
            <a:spLocks noGrp="1"/>
          </p:cNvSpPr>
          <p:nvPr>
            <p:ph type="sldNum" sz="quarter" idx="11"/>
          </p:nvPr>
        </p:nvSpPr>
        <p:spPr/>
        <p:txBody>
          <a:bodyPr/>
          <a:lstStyle/>
          <a:p>
            <a:fld id="{56E643E9-8232-44D4-8A76-E691A7C80D3B}" type="slidenum">
              <a:rPr lang="en-US" altLang="en-US" smtClean="0"/>
              <a:pPr/>
              <a:t>30</a:t>
            </a:fld>
            <a:r>
              <a:rPr lang="en-US" altLang="en-US"/>
              <a:t> </a:t>
            </a:r>
            <a:endParaRPr lang="en-US" altLang="en-US" dirty="0"/>
          </a:p>
        </p:txBody>
      </p:sp>
    </p:spTree>
    <p:extLst>
      <p:ext uri="{BB962C8B-B14F-4D97-AF65-F5344CB8AC3E}">
        <p14:creationId xmlns:p14="http://schemas.microsoft.com/office/powerpoint/2010/main" val="4016189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Interference at the Write Cache</a:t>
            </a:r>
          </a:p>
        </p:txBody>
      </p:sp>
      <p:sp>
        <p:nvSpPr>
          <p:cNvPr id="3" name="Content Placeholder 2"/>
          <p:cNvSpPr>
            <a:spLocks noGrp="1"/>
          </p:cNvSpPr>
          <p:nvPr>
            <p:ph idx="1"/>
          </p:nvPr>
        </p:nvSpPr>
        <p:spPr/>
        <p:txBody>
          <a:bodyPr/>
          <a:lstStyle/>
          <a:p>
            <a:r>
              <a:rPr lang="en-US" dirty="0"/>
              <a:t>Two flows concurrently performing </a:t>
            </a:r>
            <a:r>
              <a:rPr lang="en-US" dirty="0">
                <a:solidFill>
                  <a:schemeClr val="accent5">
                    <a:lumMod val="75000"/>
                  </a:schemeClr>
                </a:solidFill>
              </a:rPr>
              <a:t>random-access writes</a:t>
            </a:r>
          </a:p>
          <a:p>
            <a:r>
              <a:rPr lang="en-US" dirty="0"/>
              <a:t>Flow-1 has </a:t>
            </a:r>
            <a:r>
              <a:rPr lang="en-US" dirty="0">
                <a:solidFill>
                  <a:srgbClr val="00B050"/>
                </a:solidFill>
                <a:latin typeface="Adobe Garamond Pro Bold" panose="02020702060506020403" pitchFamily="18" charset="0"/>
              </a:rPr>
              <a:t>high cache locality</a:t>
            </a:r>
            <a:r>
              <a:rPr lang="en-US" dirty="0"/>
              <a:t>, Flow-2 has </a:t>
            </a:r>
            <a:r>
              <a:rPr lang="en-US" dirty="0">
                <a:solidFill>
                  <a:srgbClr val="C00000"/>
                </a:solidFill>
                <a:latin typeface="Adobe Garamond Pro Bold" panose="02020702060506020403" pitchFamily="18" charset="0"/>
              </a:rPr>
              <a:t>poor cache locality</a:t>
            </a:r>
          </a:p>
          <a:p>
            <a:r>
              <a:rPr lang="en-US" dirty="0"/>
              <a:t>We </a:t>
            </a:r>
            <a:r>
              <a:rPr lang="en-US" dirty="0">
                <a:solidFill>
                  <a:schemeClr val="accent5">
                    <a:lumMod val="75000"/>
                  </a:schemeClr>
                </a:solidFill>
                <a:latin typeface="Adobe Garamond Pro Bold" panose="02020702060506020403" pitchFamily="18" charset="0"/>
              </a:rPr>
              <a:t>increase Flow-2 greediness</a:t>
            </a:r>
            <a:r>
              <a:rPr lang="en-US" dirty="0"/>
              <a:t> </a:t>
            </a:r>
            <a:r>
              <a:rPr lang="en-US" b="0" dirty="0"/>
              <a:t>(by adjusting queue depth)</a:t>
            </a:r>
          </a:p>
        </p:txBody>
      </p:sp>
      <p:grpSp>
        <p:nvGrpSpPr>
          <p:cNvPr id="4" name="Group 3">
            <a:extLst>
              <a:ext uri="{FF2B5EF4-FFF2-40B4-BE49-F238E27FC236}">
                <a16:creationId xmlns:a16="http://schemas.microsoft.com/office/drawing/2014/main" id="{A880A50D-7F26-5453-4A75-1D81D3AD7F67}"/>
              </a:ext>
            </a:extLst>
          </p:cNvPr>
          <p:cNvGrpSpPr/>
          <p:nvPr/>
        </p:nvGrpSpPr>
        <p:grpSpPr>
          <a:xfrm>
            <a:off x="378449" y="2715736"/>
            <a:ext cx="8387102" cy="3017520"/>
            <a:chOff x="378449" y="2339950"/>
            <a:chExt cx="8387102" cy="3017520"/>
          </a:xfrm>
        </p:grpSpPr>
        <p:pic>
          <p:nvPicPr>
            <p:cNvPr id="9" name="Picture 8">
              <a:extLst>
                <a:ext uri="{FF2B5EF4-FFF2-40B4-BE49-F238E27FC236}">
                  <a16:creationId xmlns:a16="http://schemas.microsoft.com/office/drawing/2014/main" id="{356DAF6B-9151-4B06-BAA7-41E4CC9B1F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449" y="2339950"/>
              <a:ext cx="8387102" cy="3017520"/>
            </a:xfrm>
            <a:prstGeom prst="rect">
              <a:avLst/>
            </a:prstGeom>
          </p:spPr>
        </p:pic>
        <p:sp>
          <p:nvSpPr>
            <p:cNvPr id="14" name="Rectangle: Rounded Corners 8">
              <a:extLst>
                <a:ext uri="{FF2B5EF4-FFF2-40B4-BE49-F238E27FC236}">
                  <a16:creationId xmlns:a16="http://schemas.microsoft.com/office/drawing/2014/main" id="{F4C7B778-021E-48BD-9AE2-DC946B76E318}"/>
                </a:ext>
              </a:extLst>
            </p:cNvPr>
            <p:cNvSpPr/>
            <p:nvPr/>
          </p:nvSpPr>
          <p:spPr>
            <a:xfrm>
              <a:off x="5388935" y="2664441"/>
              <a:ext cx="1054063" cy="362255"/>
            </a:xfrm>
            <a:prstGeom prst="roundRect">
              <a:avLst>
                <a:gd name="adj" fmla="val 50000"/>
              </a:avLst>
            </a:prstGeom>
            <a:solidFill>
              <a:schemeClr val="accent1">
                <a:lumMod val="20000"/>
                <a:lumOff val="80000"/>
              </a:schemeClr>
            </a:solidFill>
            <a:ln w="12700">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1F497D"/>
                  </a:solidFill>
                  <a:effectLst/>
                  <a:uLnTx/>
                  <a:uFillTx/>
                  <a:latin typeface="Calibri"/>
                  <a:ea typeface="+mn-ea"/>
                  <a:cs typeface="Calibri" panose="020F0502020204030204" pitchFamily="34" charset="0"/>
                </a:rPr>
                <a:t>Flow-2</a:t>
              </a:r>
            </a:p>
          </p:txBody>
        </p:sp>
        <p:sp>
          <p:nvSpPr>
            <p:cNvPr id="15" name="Rectangle: Rounded Corners 8">
              <a:extLst>
                <a:ext uri="{FF2B5EF4-FFF2-40B4-BE49-F238E27FC236}">
                  <a16:creationId xmlns:a16="http://schemas.microsoft.com/office/drawing/2014/main" id="{F4C7B778-021E-48BD-9AE2-DC946B76E318}"/>
                </a:ext>
              </a:extLst>
            </p:cNvPr>
            <p:cNvSpPr/>
            <p:nvPr/>
          </p:nvSpPr>
          <p:spPr>
            <a:xfrm>
              <a:off x="1099031" y="2664441"/>
              <a:ext cx="1054063" cy="362255"/>
            </a:xfrm>
            <a:prstGeom prst="roundRect">
              <a:avLst>
                <a:gd name="adj" fmla="val 50000"/>
              </a:avLst>
            </a:prstGeom>
            <a:solidFill>
              <a:schemeClr val="accent1">
                <a:lumMod val="20000"/>
                <a:lumOff val="80000"/>
              </a:schemeClr>
            </a:solidFill>
            <a:ln w="12700">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1F497D"/>
                  </a:solidFill>
                  <a:effectLst/>
                  <a:uLnTx/>
                  <a:uFillTx/>
                  <a:latin typeface="Calibri"/>
                  <a:ea typeface="+mn-ea"/>
                  <a:cs typeface="Calibri" panose="020F0502020204030204" pitchFamily="34" charset="0"/>
                </a:rPr>
                <a:t>Flow-1</a:t>
              </a:r>
            </a:p>
          </p:txBody>
        </p:sp>
      </p:grpSp>
      <p:sp>
        <p:nvSpPr>
          <p:cNvPr id="8" name="Rectangle 7"/>
          <p:cNvSpPr/>
          <p:nvPr/>
        </p:nvSpPr>
        <p:spPr>
          <a:xfrm>
            <a:off x="0" y="5410200"/>
            <a:ext cx="9144000" cy="11865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ts val="180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Garamond Pro" panose="02020502060506020403" pitchFamily="18" charset="0"/>
                <a:ea typeface="+mn-ea"/>
                <a:cs typeface="+mn-cs"/>
              </a:rPr>
              <a:t>A greedier Flow-2 induces more write cache thrashing,</a:t>
            </a:r>
            <a:br>
              <a:rPr kumimoji="0" lang="en-US" sz="3200" b="0" i="0"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br>
            <a:r>
              <a:rPr kumimoji="0" lang="en-US" sz="3200" b="0" i="0"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t>destroying Flow-1’s cache locality</a:t>
            </a:r>
            <a:endParaRPr kumimoji="0" lang="en-US" sz="3200" b="0" i="0" u="none" strike="noStrike" kern="1200" cap="none" spc="0" normalizeH="0" baseline="0" noProof="0" dirty="0">
              <a:ln>
                <a:noFill/>
              </a:ln>
              <a:solidFill>
                <a:prstClr val="white"/>
              </a:solidFill>
              <a:effectLst/>
              <a:uLnTx/>
              <a:uFillTx/>
              <a:latin typeface="Adobe Garamond Pro" panose="02020502060506020403" pitchFamily="18" charset="0"/>
              <a:ea typeface="+mn-ea"/>
              <a:cs typeface="+mn-cs"/>
            </a:endParaRPr>
          </a:p>
        </p:txBody>
      </p:sp>
      <p:sp>
        <p:nvSpPr>
          <p:cNvPr id="6" name="Slide Number Placeholder 5">
            <a:extLst>
              <a:ext uri="{FF2B5EF4-FFF2-40B4-BE49-F238E27FC236}">
                <a16:creationId xmlns:a16="http://schemas.microsoft.com/office/drawing/2014/main" id="{FA784F94-9B9D-DB9B-222D-0E3A0DD25C8F}"/>
              </a:ext>
            </a:extLst>
          </p:cNvPr>
          <p:cNvSpPr>
            <a:spLocks noGrp="1"/>
          </p:cNvSpPr>
          <p:nvPr>
            <p:ph type="sldNum" sz="quarter" idx="11"/>
          </p:nvPr>
        </p:nvSpPr>
        <p:spPr/>
        <p:txBody>
          <a:bodyPr/>
          <a:lstStyle/>
          <a:p>
            <a:fld id="{56E643E9-8232-44D4-8A76-E691A7C80D3B}" type="slidenum">
              <a:rPr lang="en-US" altLang="en-US" smtClean="0"/>
              <a:pPr/>
              <a:t>31</a:t>
            </a:fld>
            <a:r>
              <a:rPr lang="en-US" altLang="en-US"/>
              <a:t> </a:t>
            </a:r>
            <a:endParaRPr lang="en-US" altLang="en-US" dirty="0"/>
          </a:p>
        </p:txBody>
      </p:sp>
    </p:spTree>
    <p:extLst>
      <p:ext uri="{BB962C8B-B14F-4D97-AF65-F5344CB8AC3E}">
        <p14:creationId xmlns:p14="http://schemas.microsoft.com/office/powerpoint/2010/main" val="1752224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Interference at the Cached Mapping Table (CMT)</a:t>
            </a:r>
          </a:p>
        </p:txBody>
      </p:sp>
      <p:sp>
        <p:nvSpPr>
          <p:cNvPr id="3" name="Content Placeholder 2"/>
          <p:cNvSpPr>
            <a:spLocks noGrp="1"/>
          </p:cNvSpPr>
          <p:nvPr>
            <p:ph idx="1"/>
          </p:nvPr>
        </p:nvSpPr>
        <p:spPr>
          <a:xfrm>
            <a:off x="0" y="692696"/>
            <a:ext cx="9144000" cy="6119267"/>
          </a:xfrm>
        </p:spPr>
        <p:txBody>
          <a:bodyPr/>
          <a:lstStyle/>
          <a:p>
            <a:r>
              <a:rPr lang="en-US" dirty="0"/>
              <a:t>Two flows concurrently reading with </a:t>
            </a:r>
            <a:r>
              <a:rPr lang="en-US" dirty="0">
                <a:solidFill>
                  <a:schemeClr val="accent5">
                    <a:lumMod val="75000"/>
                  </a:schemeClr>
                </a:solidFill>
              </a:rPr>
              <a:t>different access patterns</a:t>
            </a:r>
          </a:p>
          <a:p>
            <a:r>
              <a:rPr lang="en-US" dirty="0"/>
              <a:t>Flow-1 </a:t>
            </a:r>
            <a:r>
              <a:rPr lang="en-US" dirty="0">
                <a:solidFill>
                  <a:srgbClr val="00B050"/>
                </a:solidFill>
                <a:latin typeface="Adobe Garamond Pro Bold" panose="02020702060506020403" pitchFamily="18" charset="0"/>
              </a:rPr>
              <a:t>sequential</a:t>
            </a:r>
            <a:r>
              <a:rPr lang="en-US" dirty="0"/>
              <a:t>; Flow-2 split between </a:t>
            </a:r>
            <a:r>
              <a:rPr lang="en-US" dirty="0">
                <a:solidFill>
                  <a:srgbClr val="C00000"/>
                </a:solidFill>
                <a:latin typeface="Adobe Garamond Pro Bold" panose="02020702060506020403" pitchFamily="18" charset="0"/>
              </a:rPr>
              <a:t>sequential, random</a:t>
            </a:r>
          </a:p>
          <a:p>
            <a:r>
              <a:rPr lang="en-US" dirty="0"/>
              <a:t>We </a:t>
            </a:r>
            <a:r>
              <a:rPr lang="en-US" dirty="0">
                <a:solidFill>
                  <a:schemeClr val="accent5">
                    <a:lumMod val="75000"/>
                  </a:schemeClr>
                </a:solidFill>
                <a:latin typeface="Adobe Garamond Pro Bold" panose="02020702060506020403" pitchFamily="18" charset="0"/>
              </a:rPr>
              <a:t>increase randomness of Flow-2</a:t>
            </a:r>
            <a:r>
              <a:rPr lang="en-US" dirty="0"/>
              <a:t>, affecting misses to CMT</a:t>
            </a:r>
            <a:endParaRPr lang="en-US" b="0" dirty="0"/>
          </a:p>
        </p:txBody>
      </p:sp>
      <p:sp>
        <p:nvSpPr>
          <p:cNvPr id="9" name="Rectangle 8"/>
          <p:cNvSpPr/>
          <p:nvPr/>
        </p:nvSpPr>
        <p:spPr>
          <a:xfrm>
            <a:off x="0" y="5410200"/>
            <a:ext cx="9144000" cy="11865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ts val="180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Garamond Pro" panose="02020502060506020403" pitchFamily="18" charset="0"/>
                <a:ea typeface="+mn-ea"/>
                <a:cs typeface="+mn-cs"/>
              </a:rPr>
              <a:t>A more random Flow-2 increases CMT thrashing,</a:t>
            </a:r>
            <a:br>
              <a:rPr kumimoji="0" lang="en-US" sz="3200" b="0" i="0"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br>
            <a:r>
              <a:rPr kumimoji="0" lang="en-US" sz="3200" b="0" i="0"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t>significantly lowering the CMT hit rate of Flow-1</a:t>
            </a:r>
            <a:endParaRPr kumimoji="0" lang="en-US" sz="3200" b="0" i="0" u="none" strike="noStrike" kern="1200" cap="none" spc="0" normalizeH="0" baseline="0" noProof="0" dirty="0">
              <a:ln>
                <a:noFill/>
              </a:ln>
              <a:solidFill>
                <a:prstClr val="white"/>
              </a:solidFill>
              <a:effectLst/>
              <a:uLnTx/>
              <a:uFillTx/>
              <a:latin typeface="Adobe Garamond Pro" panose="02020502060506020403" pitchFamily="18" charset="0"/>
              <a:ea typeface="+mn-ea"/>
              <a:cs typeface="+mn-cs"/>
            </a:endParaRPr>
          </a:p>
        </p:txBody>
      </p:sp>
      <p:grpSp>
        <p:nvGrpSpPr>
          <p:cNvPr id="4" name="Group 3">
            <a:extLst>
              <a:ext uri="{FF2B5EF4-FFF2-40B4-BE49-F238E27FC236}">
                <a16:creationId xmlns:a16="http://schemas.microsoft.com/office/drawing/2014/main" id="{D00D496F-6F82-2EC7-83B6-E9A7F6128555}"/>
              </a:ext>
            </a:extLst>
          </p:cNvPr>
          <p:cNvGrpSpPr/>
          <p:nvPr/>
        </p:nvGrpSpPr>
        <p:grpSpPr>
          <a:xfrm>
            <a:off x="233281" y="2340864"/>
            <a:ext cx="8677437" cy="3017520"/>
            <a:chOff x="233281" y="2340864"/>
            <a:chExt cx="8677437" cy="3017520"/>
          </a:xfrm>
        </p:grpSpPr>
        <p:pic>
          <p:nvPicPr>
            <p:cNvPr id="8" name="Picture 7">
              <a:extLst>
                <a:ext uri="{FF2B5EF4-FFF2-40B4-BE49-F238E27FC236}">
                  <a16:creationId xmlns:a16="http://schemas.microsoft.com/office/drawing/2014/main" id="{D442EF7F-8892-4B46-9DDE-5F9C075258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281" y="2340864"/>
              <a:ext cx="8677437" cy="3017520"/>
            </a:xfrm>
            <a:prstGeom prst="rect">
              <a:avLst/>
            </a:prstGeom>
          </p:spPr>
        </p:pic>
        <p:sp>
          <p:nvSpPr>
            <p:cNvPr id="14" name="Rectangle: Rounded Corners 8">
              <a:extLst>
                <a:ext uri="{FF2B5EF4-FFF2-40B4-BE49-F238E27FC236}">
                  <a16:creationId xmlns:a16="http://schemas.microsoft.com/office/drawing/2014/main" id="{F4C7B778-021E-48BD-9AE2-DC946B76E318}"/>
                </a:ext>
              </a:extLst>
            </p:cNvPr>
            <p:cNvSpPr/>
            <p:nvPr/>
          </p:nvSpPr>
          <p:spPr>
            <a:xfrm>
              <a:off x="5777023" y="2510269"/>
              <a:ext cx="1054063" cy="362255"/>
            </a:xfrm>
            <a:prstGeom prst="roundRect">
              <a:avLst>
                <a:gd name="adj" fmla="val 50000"/>
              </a:avLst>
            </a:prstGeom>
            <a:solidFill>
              <a:schemeClr val="accent1">
                <a:lumMod val="20000"/>
                <a:lumOff val="80000"/>
              </a:schemeClr>
            </a:solidFill>
            <a:ln w="12700">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1F497D"/>
                  </a:solidFill>
                  <a:effectLst/>
                  <a:uLnTx/>
                  <a:uFillTx/>
                  <a:latin typeface="Calibri"/>
                  <a:ea typeface="+mn-ea"/>
                  <a:cs typeface="Calibri" panose="020F0502020204030204" pitchFamily="34" charset="0"/>
                </a:rPr>
                <a:t>Flow-2</a:t>
              </a:r>
            </a:p>
          </p:txBody>
        </p:sp>
        <p:sp>
          <p:nvSpPr>
            <p:cNvPr id="15" name="Rectangle: Rounded Corners 8">
              <a:extLst>
                <a:ext uri="{FF2B5EF4-FFF2-40B4-BE49-F238E27FC236}">
                  <a16:creationId xmlns:a16="http://schemas.microsoft.com/office/drawing/2014/main" id="{F4C7B778-021E-48BD-9AE2-DC946B76E318}"/>
                </a:ext>
              </a:extLst>
            </p:cNvPr>
            <p:cNvSpPr/>
            <p:nvPr/>
          </p:nvSpPr>
          <p:spPr>
            <a:xfrm>
              <a:off x="1035236" y="2510269"/>
              <a:ext cx="1054063" cy="362255"/>
            </a:xfrm>
            <a:prstGeom prst="roundRect">
              <a:avLst>
                <a:gd name="adj" fmla="val 50000"/>
              </a:avLst>
            </a:prstGeom>
            <a:solidFill>
              <a:schemeClr val="accent1">
                <a:lumMod val="20000"/>
                <a:lumOff val="80000"/>
              </a:schemeClr>
            </a:solidFill>
            <a:ln w="12700">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1F497D"/>
                  </a:solidFill>
                  <a:effectLst/>
                  <a:uLnTx/>
                  <a:uFillTx/>
                  <a:latin typeface="Calibri"/>
                  <a:ea typeface="+mn-ea"/>
                  <a:cs typeface="Calibri" panose="020F0502020204030204" pitchFamily="34" charset="0"/>
                </a:rPr>
                <a:t>Flow-1</a:t>
              </a:r>
            </a:p>
          </p:txBody>
        </p:sp>
      </p:grpSp>
      <p:sp>
        <p:nvSpPr>
          <p:cNvPr id="6" name="Slide Number Placeholder 5">
            <a:extLst>
              <a:ext uri="{FF2B5EF4-FFF2-40B4-BE49-F238E27FC236}">
                <a16:creationId xmlns:a16="http://schemas.microsoft.com/office/drawing/2014/main" id="{8F53A70F-02CC-C413-FAA7-A77DFB648091}"/>
              </a:ext>
            </a:extLst>
          </p:cNvPr>
          <p:cNvSpPr>
            <a:spLocks noGrp="1"/>
          </p:cNvSpPr>
          <p:nvPr>
            <p:ph type="sldNum" sz="quarter" idx="11"/>
          </p:nvPr>
        </p:nvSpPr>
        <p:spPr/>
        <p:txBody>
          <a:bodyPr/>
          <a:lstStyle/>
          <a:p>
            <a:fld id="{56E643E9-8232-44D4-8A76-E691A7C80D3B}" type="slidenum">
              <a:rPr lang="en-US" altLang="en-US" smtClean="0"/>
              <a:pPr/>
              <a:t>32</a:t>
            </a:fld>
            <a:r>
              <a:rPr lang="en-US" altLang="en-US"/>
              <a:t> </a:t>
            </a:r>
            <a:endParaRPr lang="en-US" altLang="en-US" dirty="0"/>
          </a:p>
        </p:txBody>
      </p:sp>
    </p:spTree>
    <p:extLst>
      <p:ext uri="{BB962C8B-B14F-4D97-AF65-F5344CB8AC3E}">
        <p14:creationId xmlns:p14="http://schemas.microsoft.com/office/powerpoint/2010/main" val="3241365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Interference at the Back End</a:t>
            </a:r>
          </a:p>
        </p:txBody>
      </p:sp>
      <p:sp>
        <p:nvSpPr>
          <p:cNvPr id="3" name="Content Placeholder 2"/>
          <p:cNvSpPr>
            <a:spLocks noGrp="1"/>
          </p:cNvSpPr>
          <p:nvPr>
            <p:ph idx="1"/>
          </p:nvPr>
        </p:nvSpPr>
        <p:spPr/>
        <p:txBody>
          <a:bodyPr/>
          <a:lstStyle/>
          <a:p>
            <a:r>
              <a:rPr lang="en-US" dirty="0"/>
              <a:t>Two flows concurrently performing </a:t>
            </a:r>
            <a:r>
              <a:rPr lang="en-US" dirty="0">
                <a:solidFill>
                  <a:schemeClr val="accent5">
                    <a:lumMod val="75000"/>
                  </a:schemeClr>
                </a:solidFill>
              </a:rPr>
              <a:t>random-access reads</a:t>
            </a:r>
          </a:p>
          <a:p>
            <a:r>
              <a:rPr lang="en-US" dirty="0"/>
              <a:t>Flow-1 has </a:t>
            </a:r>
            <a:r>
              <a:rPr lang="en-US" dirty="0">
                <a:solidFill>
                  <a:srgbClr val="00B050"/>
                </a:solidFill>
                <a:latin typeface="Adobe Garamond Pro Bold" panose="02020702060506020403" pitchFamily="18" charset="0"/>
              </a:rPr>
              <a:t>low intensity</a:t>
            </a:r>
            <a:r>
              <a:rPr lang="en-US" dirty="0"/>
              <a:t>, Flow-2 has </a:t>
            </a:r>
            <a:r>
              <a:rPr lang="en-US">
                <a:solidFill>
                  <a:srgbClr val="C00000"/>
                </a:solidFill>
                <a:latin typeface="Adobe Garamond Pro Bold" panose="02020702060506020403" pitchFamily="18" charset="0"/>
              </a:rPr>
              <a:t>higher intensity</a:t>
            </a:r>
            <a:endParaRPr lang="en-US" dirty="0">
              <a:solidFill>
                <a:srgbClr val="C00000"/>
              </a:solidFill>
              <a:latin typeface="Adobe Garamond Pro Bold" panose="02020702060506020403" pitchFamily="18" charset="0"/>
            </a:endParaRPr>
          </a:p>
          <a:p>
            <a:r>
              <a:rPr lang="en-US" dirty="0"/>
              <a:t>We </a:t>
            </a:r>
            <a:r>
              <a:rPr lang="en-US" dirty="0">
                <a:solidFill>
                  <a:schemeClr val="accent5">
                    <a:lumMod val="75000"/>
                  </a:schemeClr>
                </a:solidFill>
                <a:latin typeface="Adobe Garamond Pro Bold" panose="02020702060506020403" pitchFamily="18" charset="0"/>
              </a:rPr>
              <a:t>increase Flow-2 greediness</a:t>
            </a:r>
            <a:r>
              <a:rPr lang="en-US" dirty="0"/>
              <a:t> </a:t>
            </a:r>
            <a:r>
              <a:rPr lang="en-US" b="0" dirty="0"/>
              <a:t>(by adjusting queue depth)</a:t>
            </a:r>
          </a:p>
        </p:txBody>
      </p:sp>
      <p:sp>
        <p:nvSpPr>
          <p:cNvPr id="8" name="Rectangle 7"/>
          <p:cNvSpPr/>
          <p:nvPr/>
        </p:nvSpPr>
        <p:spPr>
          <a:xfrm>
            <a:off x="0" y="5410200"/>
            <a:ext cx="9144000" cy="11865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ts val="180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Garamond Pro" panose="02020502060506020403" pitchFamily="18" charset="0"/>
                <a:ea typeface="+mn-ea"/>
                <a:cs typeface="+mn-cs"/>
              </a:rPr>
              <a:t>When Flow-2 is more intense, chip-level queues back up,</a:t>
            </a:r>
            <a:br>
              <a:rPr kumimoji="0" lang="en-US" sz="3200" b="0" i="0"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br>
            <a:r>
              <a:rPr kumimoji="0" lang="en-US" sz="3200" b="0" i="0"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t>causing requests from Flow-1 to wait much longer</a:t>
            </a:r>
            <a:endParaRPr kumimoji="0" lang="en-US" sz="3200" b="0" i="0" u="none" strike="noStrike" kern="1200" cap="none" spc="0" normalizeH="0" baseline="0" noProof="0" dirty="0">
              <a:ln>
                <a:noFill/>
              </a:ln>
              <a:solidFill>
                <a:prstClr val="white"/>
              </a:solidFill>
              <a:effectLst/>
              <a:uLnTx/>
              <a:uFillTx/>
              <a:latin typeface="Adobe Garamond Pro" panose="02020502060506020403" pitchFamily="18" charset="0"/>
              <a:ea typeface="+mn-ea"/>
              <a:cs typeface="+mn-cs"/>
            </a:endParaRPr>
          </a:p>
        </p:txBody>
      </p:sp>
      <p:grpSp>
        <p:nvGrpSpPr>
          <p:cNvPr id="4" name="Group 3">
            <a:extLst>
              <a:ext uri="{FF2B5EF4-FFF2-40B4-BE49-F238E27FC236}">
                <a16:creationId xmlns:a16="http://schemas.microsoft.com/office/drawing/2014/main" id="{E7C545B0-F228-54B3-CB94-D7470827BF8C}"/>
              </a:ext>
            </a:extLst>
          </p:cNvPr>
          <p:cNvGrpSpPr/>
          <p:nvPr/>
        </p:nvGrpSpPr>
        <p:grpSpPr>
          <a:xfrm>
            <a:off x="525652" y="2340866"/>
            <a:ext cx="8092696" cy="3017520"/>
            <a:chOff x="525652" y="2340866"/>
            <a:chExt cx="8092696" cy="3017520"/>
          </a:xfrm>
        </p:grpSpPr>
        <p:pic>
          <p:nvPicPr>
            <p:cNvPr id="6" name="Picture 5">
              <a:extLst>
                <a:ext uri="{FF2B5EF4-FFF2-40B4-BE49-F238E27FC236}">
                  <a16:creationId xmlns:a16="http://schemas.microsoft.com/office/drawing/2014/main" id="{E9578248-D011-44D4-BD2B-F7F985BD1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652" y="2340866"/>
              <a:ext cx="8092696" cy="3017520"/>
            </a:xfrm>
            <a:prstGeom prst="rect">
              <a:avLst/>
            </a:prstGeom>
          </p:spPr>
        </p:pic>
        <p:sp>
          <p:nvSpPr>
            <p:cNvPr id="13" name="Rectangle: Rounded Corners 8">
              <a:extLst>
                <a:ext uri="{FF2B5EF4-FFF2-40B4-BE49-F238E27FC236}">
                  <a16:creationId xmlns:a16="http://schemas.microsoft.com/office/drawing/2014/main" id="{F4C7B778-021E-48BD-9AE2-DC946B76E318}"/>
                </a:ext>
              </a:extLst>
            </p:cNvPr>
            <p:cNvSpPr/>
            <p:nvPr/>
          </p:nvSpPr>
          <p:spPr>
            <a:xfrm>
              <a:off x="5532475" y="2664441"/>
              <a:ext cx="1054063" cy="362255"/>
            </a:xfrm>
            <a:prstGeom prst="roundRect">
              <a:avLst>
                <a:gd name="adj" fmla="val 50000"/>
              </a:avLst>
            </a:prstGeom>
            <a:solidFill>
              <a:schemeClr val="accent1">
                <a:lumMod val="20000"/>
                <a:lumOff val="80000"/>
              </a:schemeClr>
            </a:solidFill>
            <a:ln w="12700">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1F497D"/>
                  </a:solidFill>
                  <a:effectLst/>
                  <a:uLnTx/>
                  <a:uFillTx/>
                  <a:latin typeface="Calibri"/>
                  <a:ea typeface="+mn-ea"/>
                  <a:cs typeface="Calibri" panose="020F0502020204030204" pitchFamily="34" charset="0"/>
                </a:rPr>
                <a:t>Flow-2</a:t>
              </a:r>
            </a:p>
          </p:txBody>
        </p:sp>
        <p:sp>
          <p:nvSpPr>
            <p:cNvPr id="14" name="Rectangle: Rounded Corners 8">
              <a:extLst>
                <a:ext uri="{FF2B5EF4-FFF2-40B4-BE49-F238E27FC236}">
                  <a16:creationId xmlns:a16="http://schemas.microsoft.com/office/drawing/2014/main" id="{F4C7B778-021E-48BD-9AE2-DC946B76E318}"/>
                </a:ext>
              </a:extLst>
            </p:cNvPr>
            <p:cNvSpPr/>
            <p:nvPr/>
          </p:nvSpPr>
          <p:spPr>
            <a:xfrm>
              <a:off x="1083083" y="2664441"/>
              <a:ext cx="1054063" cy="362255"/>
            </a:xfrm>
            <a:prstGeom prst="roundRect">
              <a:avLst>
                <a:gd name="adj" fmla="val 50000"/>
              </a:avLst>
            </a:prstGeom>
            <a:solidFill>
              <a:schemeClr val="accent1">
                <a:lumMod val="20000"/>
                <a:lumOff val="80000"/>
              </a:schemeClr>
            </a:solidFill>
            <a:ln w="12700">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1F497D"/>
                  </a:solidFill>
                  <a:effectLst/>
                  <a:uLnTx/>
                  <a:uFillTx/>
                  <a:latin typeface="Calibri"/>
                  <a:ea typeface="+mn-ea"/>
                  <a:cs typeface="Calibri" panose="020F0502020204030204" pitchFamily="34" charset="0"/>
                </a:rPr>
                <a:t>Flow-1</a:t>
              </a:r>
            </a:p>
          </p:txBody>
        </p:sp>
      </p:grpSp>
      <p:sp>
        <p:nvSpPr>
          <p:cNvPr id="7" name="Slide Number Placeholder 6">
            <a:extLst>
              <a:ext uri="{FF2B5EF4-FFF2-40B4-BE49-F238E27FC236}">
                <a16:creationId xmlns:a16="http://schemas.microsoft.com/office/drawing/2014/main" id="{3B01F219-80A0-C2CD-4B7A-64EAAE42044A}"/>
              </a:ext>
            </a:extLst>
          </p:cNvPr>
          <p:cNvSpPr>
            <a:spLocks noGrp="1"/>
          </p:cNvSpPr>
          <p:nvPr>
            <p:ph type="sldNum" sz="quarter" idx="11"/>
          </p:nvPr>
        </p:nvSpPr>
        <p:spPr/>
        <p:txBody>
          <a:bodyPr/>
          <a:lstStyle/>
          <a:p>
            <a:fld id="{56E643E9-8232-44D4-8A76-E691A7C80D3B}" type="slidenum">
              <a:rPr lang="en-US" altLang="en-US" smtClean="0"/>
              <a:pPr/>
              <a:t>33</a:t>
            </a:fld>
            <a:r>
              <a:rPr lang="en-US" altLang="en-US"/>
              <a:t> </a:t>
            </a:r>
            <a:endParaRPr lang="en-US" altLang="en-US" dirty="0"/>
          </a:p>
        </p:txBody>
      </p:sp>
    </p:spTree>
    <p:extLst>
      <p:ext uri="{BB962C8B-B14F-4D97-AF65-F5344CB8AC3E}">
        <p14:creationId xmlns:p14="http://schemas.microsoft.com/office/powerpoint/2010/main" val="2748712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Directions Enabled by </a:t>
            </a:r>
            <a:r>
              <a:rPr lang="en-US" dirty="0" err="1"/>
              <a:t>MQSim</a:t>
            </a:r>
            <a:endParaRPr lang="en-US" dirty="0"/>
          </a:p>
        </p:txBody>
      </p:sp>
      <p:sp>
        <p:nvSpPr>
          <p:cNvPr id="3" name="Content Placeholder 2"/>
          <p:cNvSpPr>
            <a:spLocks noGrp="1"/>
          </p:cNvSpPr>
          <p:nvPr>
            <p:ph idx="1"/>
          </p:nvPr>
        </p:nvSpPr>
        <p:spPr>
          <a:xfrm>
            <a:off x="35496" y="810545"/>
            <a:ext cx="9108504" cy="5726782"/>
          </a:xfrm>
        </p:spPr>
        <p:txBody>
          <a:bodyPr/>
          <a:lstStyle/>
          <a:p>
            <a:r>
              <a:rPr lang="en-US" dirty="0" err="1"/>
              <a:t>MQSim’s</a:t>
            </a:r>
            <a:r>
              <a:rPr lang="en-US" dirty="0"/>
              <a:t> accurate models enable many new research studies</a:t>
            </a:r>
          </a:p>
          <a:p>
            <a:pPr lvl="1"/>
            <a:r>
              <a:rPr lang="en-US" dirty="0">
                <a:solidFill>
                  <a:schemeClr val="accent5">
                    <a:lumMod val="75000"/>
                  </a:schemeClr>
                </a:solidFill>
              </a:rPr>
              <a:t>not possible with existing simulators</a:t>
            </a:r>
          </a:p>
          <a:p>
            <a:pPr marL="308372" lvl="1" indent="0">
              <a:buNone/>
            </a:pPr>
            <a:endParaRPr lang="en-US" dirty="0"/>
          </a:p>
          <a:p>
            <a:r>
              <a:rPr lang="en-US" dirty="0">
                <a:solidFill>
                  <a:schemeClr val="accent4"/>
                </a:solidFill>
              </a:rPr>
              <a:t>Fairness and performance effects</a:t>
            </a:r>
            <a:r>
              <a:rPr lang="en-US" dirty="0"/>
              <a:t> of inter-flow interference within an SSD</a:t>
            </a:r>
          </a:p>
          <a:p>
            <a:pPr lvl="1"/>
            <a:r>
              <a:rPr lang="en-US" dirty="0"/>
              <a:t>We study three major sources of contention</a:t>
            </a:r>
          </a:p>
          <a:p>
            <a:pPr lvl="2"/>
            <a:r>
              <a:rPr lang="en-US" sz="2100" dirty="0"/>
              <a:t>Write cache</a:t>
            </a:r>
          </a:p>
          <a:p>
            <a:pPr lvl="2"/>
            <a:r>
              <a:rPr lang="en-US" sz="2100" dirty="0"/>
              <a:t>Cached mapping table</a:t>
            </a:r>
          </a:p>
          <a:p>
            <a:pPr lvl="2"/>
            <a:r>
              <a:rPr lang="en-US" sz="2100" dirty="0"/>
              <a:t>Back-end memory resources</a:t>
            </a:r>
          </a:p>
          <a:p>
            <a:pPr lvl="1"/>
            <a:r>
              <a:rPr lang="en-US" dirty="0"/>
              <a:t>Using I/O flows designed to isolate impact of contention at a single source</a:t>
            </a:r>
          </a:p>
          <a:p>
            <a:pPr marL="308372" lvl="1" indent="0">
              <a:buNone/>
            </a:pPr>
            <a:endParaRPr lang="en-US" dirty="0"/>
          </a:p>
          <a:p>
            <a:r>
              <a:rPr lang="en-US" dirty="0">
                <a:solidFill>
                  <a:schemeClr val="accent5">
                    <a:lumMod val="75000"/>
                  </a:schemeClr>
                </a:solidFill>
              </a:rPr>
              <a:t>In the paper: application-level studies </a:t>
            </a:r>
          </a:p>
          <a:p>
            <a:pPr lvl="1"/>
            <a:r>
              <a:rPr lang="en-US" dirty="0"/>
              <a:t>Application-level performance metrics (e.g., IPC, slowdown, fairness)</a:t>
            </a:r>
          </a:p>
          <a:p>
            <a:endParaRPr lang="en-US" dirty="0"/>
          </a:p>
        </p:txBody>
      </p:sp>
      <p:sp>
        <p:nvSpPr>
          <p:cNvPr id="4" name="Slide Number Placeholder 3">
            <a:extLst>
              <a:ext uri="{FF2B5EF4-FFF2-40B4-BE49-F238E27FC236}">
                <a16:creationId xmlns:a16="http://schemas.microsoft.com/office/drawing/2014/main" id="{72B32AB5-B845-F72B-5646-3903FA3431E0}"/>
              </a:ext>
            </a:extLst>
          </p:cNvPr>
          <p:cNvSpPr>
            <a:spLocks noGrp="1"/>
          </p:cNvSpPr>
          <p:nvPr>
            <p:ph type="sldNum" sz="quarter" idx="11"/>
          </p:nvPr>
        </p:nvSpPr>
        <p:spPr/>
        <p:txBody>
          <a:bodyPr/>
          <a:lstStyle/>
          <a:p>
            <a:fld id="{56E643E9-8232-44D4-8A76-E691A7C80D3B}" type="slidenum">
              <a:rPr lang="en-US" altLang="en-US" smtClean="0"/>
              <a:pPr/>
              <a:t>34</a:t>
            </a:fld>
            <a:r>
              <a:rPr lang="en-US" altLang="en-US"/>
              <a:t> </a:t>
            </a:r>
            <a:endParaRPr lang="en-US" altLang="en-US" dirty="0"/>
          </a:p>
        </p:txBody>
      </p:sp>
    </p:spTree>
    <p:extLst>
      <p:ext uri="{BB962C8B-B14F-4D97-AF65-F5344CB8AC3E}">
        <p14:creationId xmlns:p14="http://schemas.microsoft.com/office/powerpoint/2010/main" val="1453524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500"/>
                                        <p:tgtEl>
                                          <p:spTgt spid="3">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fade">
                                      <p:cBhvr>
                                        <p:cTn id="1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endParaRPr lang="en-US" dirty="0"/>
          </a:p>
        </p:txBody>
      </p:sp>
      <p:sp>
        <p:nvSpPr>
          <p:cNvPr id="3" name="Content Placeholder 2"/>
          <p:cNvSpPr>
            <a:spLocks noGrp="1"/>
          </p:cNvSpPr>
          <p:nvPr>
            <p:ph idx="1"/>
          </p:nvPr>
        </p:nvSpPr>
        <p:spPr/>
        <p:txBody>
          <a:bodyPr/>
          <a:lstStyle/>
          <a:p>
            <a:r>
              <a:rPr lang="en-US" b="0" dirty="0">
                <a:solidFill>
                  <a:srgbClr val="696969"/>
                </a:solidFill>
              </a:rPr>
              <a:t>Executive Summary</a:t>
            </a:r>
          </a:p>
          <a:p>
            <a:r>
              <a:rPr lang="en-US" b="0" dirty="0">
                <a:solidFill>
                  <a:srgbClr val="696969"/>
                </a:solidFill>
              </a:rPr>
              <a:t>Looking Inside a Modern SSD</a:t>
            </a:r>
          </a:p>
          <a:p>
            <a:r>
              <a:rPr lang="en-US" b="0" dirty="0">
                <a:solidFill>
                  <a:srgbClr val="696969"/>
                </a:solidFill>
              </a:rPr>
              <a:t>Challenges of Modeling Modern Multi-Queue SSDs</a:t>
            </a:r>
          </a:p>
          <a:p>
            <a:r>
              <a:rPr lang="en-US" b="0" dirty="0" err="1">
                <a:solidFill>
                  <a:srgbClr val="696969"/>
                </a:solidFill>
              </a:rPr>
              <a:t>MQSim</a:t>
            </a:r>
            <a:r>
              <a:rPr lang="en-US" b="0" dirty="0">
                <a:solidFill>
                  <a:srgbClr val="696969"/>
                </a:solidFill>
              </a:rPr>
              <a:t>: A New Simulator for Modern SSDs</a:t>
            </a:r>
          </a:p>
          <a:p>
            <a:r>
              <a:rPr lang="en-US" b="0" dirty="0">
                <a:solidFill>
                  <a:srgbClr val="696969"/>
                </a:solidFill>
              </a:rPr>
              <a:t>Evaluating </a:t>
            </a:r>
            <a:r>
              <a:rPr lang="en-US" b="0" dirty="0" err="1">
                <a:solidFill>
                  <a:srgbClr val="696969"/>
                </a:solidFill>
              </a:rPr>
              <a:t>MQSim</a:t>
            </a:r>
            <a:r>
              <a:rPr lang="en-US" b="0" dirty="0">
                <a:solidFill>
                  <a:srgbClr val="696969"/>
                </a:solidFill>
              </a:rPr>
              <a:t> Accuracy</a:t>
            </a:r>
          </a:p>
          <a:p>
            <a:r>
              <a:rPr lang="en-US" b="0" dirty="0">
                <a:solidFill>
                  <a:srgbClr val="696969"/>
                </a:solidFill>
              </a:rPr>
              <a:t>Research Directions Enabled by </a:t>
            </a:r>
            <a:r>
              <a:rPr lang="en-US" b="0" dirty="0" err="1">
                <a:solidFill>
                  <a:srgbClr val="696969"/>
                </a:solidFill>
              </a:rPr>
              <a:t>MQSim</a:t>
            </a:r>
            <a:endParaRPr lang="en-US" b="0" dirty="0">
              <a:solidFill>
                <a:srgbClr val="696969"/>
              </a:solidFill>
            </a:endParaRPr>
          </a:p>
          <a:p>
            <a:r>
              <a:rPr lang="en-US" b="0" dirty="0">
                <a:solidFill>
                  <a:srgbClr val="C00000"/>
                </a:solidFill>
                <a:latin typeface="Adobe Garamond Pro Bold" panose="02020702060506020403" pitchFamily="18" charset="0"/>
              </a:rPr>
              <a:t>Conclusion</a:t>
            </a:r>
          </a:p>
          <a:p>
            <a:endParaRPr lang="en-US" dirty="0"/>
          </a:p>
          <a:p>
            <a:endParaRPr lang="en-US" dirty="0"/>
          </a:p>
        </p:txBody>
      </p:sp>
      <p:sp>
        <p:nvSpPr>
          <p:cNvPr id="4" name="Slide Number Placeholder 3">
            <a:extLst>
              <a:ext uri="{FF2B5EF4-FFF2-40B4-BE49-F238E27FC236}">
                <a16:creationId xmlns:a16="http://schemas.microsoft.com/office/drawing/2014/main" id="{7D171BC8-0CAC-8E74-BA3D-30E80A5FB649}"/>
              </a:ext>
            </a:extLst>
          </p:cNvPr>
          <p:cNvSpPr>
            <a:spLocks noGrp="1"/>
          </p:cNvSpPr>
          <p:nvPr>
            <p:ph type="sldNum" sz="quarter" idx="11"/>
          </p:nvPr>
        </p:nvSpPr>
        <p:spPr/>
        <p:txBody>
          <a:bodyPr/>
          <a:lstStyle/>
          <a:p>
            <a:fld id="{56E643E9-8232-44D4-8A76-E691A7C80D3B}" type="slidenum">
              <a:rPr lang="en-US" altLang="en-US" smtClean="0"/>
              <a:pPr/>
              <a:t>35</a:t>
            </a:fld>
            <a:r>
              <a:rPr lang="en-US" altLang="en-US"/>
              <a:t> </a:t>
            </a:r>
            <a:endParaRPr lang="en-US" altLang="en-US" dirty="0"/>
          </a:p>
        </p:txBody>
      </p:sp>
    </p:spTree>
    <p:extLst>
      <p:ext uri="{BB962C8B-B14F-4D97-AF65-F5344CB8AC3E}">
        <p14:creationId xmlns:p14="http://schemas.microsoft.com/office/powerpoint/2010/main" val="43056653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5" name="Content Placeholder 4"/>
          <p:cNvSpPr>
            <a:spLocks noGrp="1"/>
          </p:cNvSpPr>
          <p:nvPr>
            <p:ph idx="1"/>
          </p:nvPr>
        </p:nvSpPr>
        <p:spPr>
          <a:xfrm>
            <a:off x="152400" y="838200"/>
            <a:ext cx="8991600" cy="5745162"/>
          </a:xfrm>
        </p:spPr>
        <p:txBody>
          <a:bodyPr>
            <a:normAutofit fontScale="85000" lnSpcReduction="10000"/>
          </a:bodyPr>
          <a:lstStyle/>
          <a:p>
            <a:pPr>
              <a:spcBef>
                <a:spcPts val="1350"/>
              </a:spcBef>
            </a:pPr>
            <a:r>
              <a:rPr lang="en-US" sz="2800" dirty="0">
                <a:solidFill>
                  <a:schemeClr val="accent5">
                    <a:lumMod val="75000"/>
                  </a:schemeClr>
                </a:solidFill>
              </a:rPr>
              <a:t>Solid-state drives (SSDs) are evolving </a:t>
            </a:r>
            <a:r>
              <a:rPr lang="en-US" sz="2800" dirty="0"/>
              <a:t>to keep pace with performance, storage density demands</a:t>
            </a:r>
            <a:endParaRPr lang="en-US" sz="2400" dirty="0"/>
          </a:p>
          <a:p>
            <a:pPr lvl="1"/>
            <a:r>
              <a:rPr lang="en-US" sz="2400" dirty="0"/>
              <a:t>Multi-queue SSDs (MQ-SSDs) use </a:t>
            </a:r>
            <a:r>
              <a:rPr lang="en-US" sz="2400" b="1" dirty="0">
                <a:solidFill>
                  <a:schemeClr val="accent5">
                    <a:lumMod val="75000"/>
                  </a:schemeClr>
                </a:solidFill>
              </a:rPr>
              <a:t>new host protocols </a:t>
            </a:r>
            <a:r>
              <a:rPr lang="en-US" sz="2400" dirty="0"/>
              <a:t>(e.g., </a:t>
            </a:r>
            <a:r>
              <a:rPr lang="en-US" sz="2400" dirty="0" err="1"/>
              <a:t>NVMe</a:t>
            </a:r>
            <a:r>
              <a:rPr lang="en-US" sz="2400" dirty="0"/>
              <a:t>)</a:t>
            </a:r>
          </a:p>
          <a:p>
            <a:pPr lvl="1"/>
            <a:r>
              <a:rPr lang="en-US" sz="2400" spc="-40" dirty="0"/>
              <a:t>New SSDs make use of </a:t>
            </a:r>
            <a:r>
              <a:rPr lang="en-US" sz="2400" b="1" spc="-40" dirty="0">
                <a:solidFill>
                  <a:schemeClr val="accent5">
                    <a:lumMod val="75000"/>
                  </a:schemeClr>
                </a:solidFill>
              </a:rPr>
              <a:t>emerging storage technologies </a:t>
            </a:r>
            <a:r>
              <a:rPr lang="en-US" sz="2400" spc="-40" dirty="0"/>
              <a:t>(e.g., PCM, 3D </a:t>
            </a:r>
            <a:r>
              <a:rPr lang="en-US" sz="2400" spc="-40" dirty="0" err="1"/>
              <a:t>XPoint</a:t>
            </a:r>
            <a:r>
              <a:rPr lang="en-US" sz="2400" spc="-40" dirty="0"/>
              <a:t>)</a:t>
            </a:r>
          </a:p>
          <a:p>
            <a:pPr>
              <a:spcBef>
                <a:spcPts val="2400"/>
              </a:spcBef>
            </a:pPr>
            <a:r>
              <a:rPr lang="en-US" sz="2800" dirty="0"/>
              <a:t>Existing simulators have not kept up with these changes</a:t>
            </a:r>
          </a:p>
          <a:p>
            <a:pPr lvl="1"/>
            <a:r>
              <a:rPr lang="en-US" sz="2400" dirty="0"/>
              <a:t>They </a:t>
            </a:r>
            <a:r>
              <a:rPr lang="en-US" sz="2400" b="1" dirty="0">
                <a:solidFill>
                  <a:srgbClr val="C00000"/>
                </a:solidFill>
              </a:rPr>
              <a:t>do not support several major features</a:t>
            </a:r>
            <a:r>
              <a:rPr lang="en-US" sz="2400" dirty="0"/>
              <a:t>: multi-queue protocols, </a:t>
            </a:r>
            <a:br>
              <a:rPr lang="en-US" sz="2400" dirty="0"/>
            </a:br>
            <a:r>
              <a:rPr lang="en-US" sz="2400" dirty="0"/>
              <a:t>efficient steady-state SSD models, full end-to-end request latency</a:t>
            </a:r>
          </a:p>
          <a:p>
            <a:pPr lvl="1"/>
            <a:r>
              <a:rPr lang="en-US" sz="2400" dirty="0"/>
              <a:t>Compared to real MQ-SSDs, best existing simulator has </a:t>
            </a:r>
            <a:r>
              <a:rPr lang="en-US" sz="2400" b="1" dirty="0">
                <a:solidFill>
                  <a:srgbClr val="C00000"/>
                </a:solidFill>
              </a:rPr>
              <a:t>68–85% error rate</a:t>
            </a:r>
          </a:p>
          <a:p>
            <a:pPr>
              <a:spcBef>
                <a:spcPts val="2400"/>
              </a:spcBef>
            </a:pPr>
            <a:r>
              <a:rPr lang="en-US" sz="2800" dirty="0"/>
              <a:t>We introduce </a:t>
            </a:r>
            <a:r>
              <a:rPr lang="en-US" sz="2800" dirty="0" err="1">
                <a:solidFill>
                  <a:schemeClr val="accent5">
                    <a:lumMod val="75000"/>
                  </a:schemeClr>
                </a:solidFill>
                <a:latin typeface="Adobe Garamond Pro Bold" panose="02020702060506020403" pitchFamily="18" charset="0"/>
              </a:rPr>
              <a:t>MQSim</a:t>
            </a:r>
            <a:r>
              <a:rPr lang="en-US" sz="2800" dirty="0"/>
              <a:t>, a new open-source simulator</a:t>
            </a:r>
          </a:p>
          <a:p>
            <a:pPr lvl="1"/>
            <a:r>
              <a:rPr lang="en-US" sz="2400" dirty="0"/>
              <a:t>Models </a:t>
            </a:r>
            <a:r>
              <a:rPr lang="en-US" sz="2400" b="1" dirty="0">
                <a:solidFill>
                  <a:srgbClr val="00B050"/>
                </a:solidFill>
              </a:rPr>
              <a:t>all major features</a:t>
            </a:r>
            <a:r>
              <a:rPr lang="en-US" sz="2400" dirty="0"/>
              <a:t> of conventional SSDs </a:t>
            </a:r>
            <a:r>
              <a:rPr lang="en-US" sz="2400" i="1" dirty="0"/>
              <a:t>and</a:t>
            </a:r>
            <a:r>
              <a:rPr lang="en-US" sz="2400" dirty="0"/>
              <a:t> newer MQ-SSDs</a:t>
            </a:r>
          </a:p>
          <a:p>
            <a:pPr lvl="1"/>
            <a:r>
              <a:rPr lang="en-US" sz="2400" dirty="0"/>
              <a:t>Available with </a:t>
            </a:r>
            <a:r>
              <a:rPr lang="en-US" sz="2400" b="1" dirty="0">
                <a:solidFill>
                  <a:srgbClr val="00B050"/>
                </a:solidFill>
              </a:rPr>
              <a:t>full-system simulator integration</a:t>
            </a:r>
            <a:r>
              <a:rPr lang="en-US" sz="2400" dirty="0"/>
              <a:t>: accurate application modeling</a:t>
            </a:r>
          </a:p>
          <a:p>
            <a:pPr lvl="1"/>
            <a:r>
              <a:rPr lang="en-US" sz="2400" dirty="0"/>
              <a:t>Enables several new research directions</a:t>
            </a:r>
            <a:endParaRPr lang="en-US" sz="2800" dirty="0"/>
          </a:p>
          <a:p>
            <a:pPr>
              <a:spcBef>
                <a:spcPts val="2400"/>
              </a:spcBef>
            </a:pPr>
            <a:r>
              <a:rPr lang="en-US" sz="2800" dirty="0" err="1"/>
              <a:t>MQSim</a:t>
            </a:r>
            <a:r>
              <a:rPr lang="en-US" sz="2800" dirty="0"/>
              <a:t> is </a:t>
            </a:r>
            <a:r>
              <a:rPr lang="en-US" sz="2800" dirty="0">
                <a:solidFill>
                  <a:srgbClr val="00B050"/>
                </a:solidFill>
                <a:latin typeface="Adobe Garamond Pro Bold" panose="02020702060506020403" pitchFamily="18" charset="0"/>
              </a:rPr>
              <a:t>highly accurate</a:t>
            </a:r>
            <a:endParaRPr lang="en-US" sz="2800" dirty="0"/>
          </a:p>
          <a:p>
            <a:pPr lvl="1"/>
            <a:r>
              <a:rPr lang="en-US" sz="2400" b="1" dirty="0">
                <a:solidFill>
                  <a:srgbClr val="00B050"/>
                </a:solidFill>
              </a:rPr>
              <a:t>Validated against four real MQ-SSDs</a:t>
            </a:r>
          </a:p>
          <a:p>
            <a:pPr lvl="1"/>
            <a:r>
              <a:rPr lang="en-US" sz="2400" dirty="0"/>
              <a:t>Error rate for real workloads: </a:t>
            </a:r>
            <a:r>
              <a:rPr lang="en-US" sz="2400" b="1" dirty="0">
                <a:solidFill>
                  <a:srgbClr val="00B050"/>
                </a:solidFill>
              </a:rPr>
              <a:t>8–18%</a:t>
            </a:r>
          </a:p>
        </p:txBody>
      </p:sp>
      <p:pic>
        <p:nvPicPr>
          <p:cNvPr id="6" name="Picture 5">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l="6307" t="7208" r="7206" b="9910"/>
          <a:stretch/>
        </p:blipFill>
        <p:spPr>
          <a:xfrm>
            <a:off x="4800600" y="5086349"/>
            <a:ext cx="1643131" cy="1574668"/>
          </a:xfrm>
          <a:prstGeom prst="rect">
            <a:avLst/>
          </a:prstGeom>
        </p:spPr>
      </p:pic>
      <p:sp>
        <p:nvSpPr>
          <p:cNvPr id="3" name="Rectangle 2">
            <a:hlinkClick r:id="rId3"/>
          </p:cNvPr>
          <p:cNvSpPr/>
          <p:nvPr/>
        </p:nvSpPr>
        <p:spPr>
          <a:xfrm>
            <a:off x="6477000" y="5276671"/>
            <a:ext cx="2624069" cy="1200329"/>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4BACC6">
                    <a:lumMod val="75000"/>
                  </a:srgbClr>
                </a:solidFill>
                <a:effectLst/>
                <a:uLnTx/>
                <a:uFillTx/>
                <a:latin typeface="Adobe Garamond Pro Bold" panose="02020702060506020403" pitchFamily="18" charset="0"/>
                <a:ea typeface="+mn-ea"/>
                <a:cs typeface="+mn-cs"/>
              </a:rPr>
              <a:t>http://github.com/CMU-SAFARI/</a:t>
            </a:r>
            <a:br>
              <a:rPr kumimoji="0" lang="en-US" sz="2400" b="0" i="0" u="none" strike="noStrike" kern="1200" cap="none" spc="0" normalizeH="0" baseline="0" noProof="0" dirty="0">
                <a:ln>
                  <a:noFill/>
                </a:ln>
                <a:solidFill>
                  <a:srgbClr val="4BACC6">
                    <a:lumMod val="75000"/>
                  </a:srgbClr>
                </a:solidFill>
                <a:effectLst/>
                <a:uLnTx/>
                <a:uFillTx/>
                <a:latin typeface="Adobe Garamond Pro Bold" panose="02020702060506020403" pitchFamily="18" charset="0"/>
                <a:ea typeface="+mn-ea"/>
                <a:cs typeface="+mn-cs"/>
              </a:rPr>
            </a:br>
            <a:r>
              <a:rPr kumimoji="0" lang="en-US" sz="2400" b="0" i="0" u="none" strike="noStrike" kern="1200" cap="none" spc="0" normalizeH="0" baseline="0" noProof="0" dirty="0" err="1">
                <a:ln>
                  <a:noFill/>
                </a:ln>
                <a:solidFill>
                  <a:srgbClr val="4BACC6">
                    <a:lumMod val="75000"/>
                  </a:srgbClr>
                </a:solidFill>
                <a:effectLst/>
                <a:uLnTx/>
                <a:uFillTx/>
                <a:latin typeface="Adobe Garamond Pro Bold" panose="02020702060506020403" pitchFamily="18" charset="0"/>
                <a:ea typeface="+mn-ea"/>
                <a:cs typeface="+mn-cs"/>
              </a:rPr>
              <a:t>MQSim</a:t>
            </a:r>
            <a:endParaRPr kumimoji="0" lang="en-US" sz="2400" b="0" i="0" u="none" strike="noStrike" kern="1200" cap="none" spc="0" normalizeH="0" baseline="0" noProof="0" dirty="0">
              <a:ln>
                <a:noFill/>
              </a:ln>
              <a:solidFill>
                <a:srgbClr val="4BACC6">
                  <a:lumMod val="75000"/>
                </a:srgbClr>
              </a:solidFill>
              <a:effectLst/>
              <a:uLnTx/>
              <a:uFillTx/>
              <a:latin typeface="Arial" panose="020B0604020202020204" pitchFamily="34" charset="0"/>
              <a:ea typeface="+mn-ea"/>
              <a:cs typeface="+mn-cs"/>
            </a:endParaRPr>
          </a:p>
        </p:txBody>
      </p:sp>
      <p:sp>
        <p:nvSpPr>
          <p:cNvPr id="8" name="Rectangle 7">
            <a:hlinkClick r:id="rId5"/>
          </p:cNvPr>
          <p:cNvSpPr/>
          <p:nvPr/>
        </p:nvSpPr>
        <p:spPr>
          <a:xfrm>
            <a:off x="4876800" y="5150138"/>
            <a:ext cx="4114800" cy="14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3BA68354-2BEB-D8B9-BDAE-B7D58FA4180E}"/>
              </a:ext>
            </a:extLst>
          </p:cNvPr>
          <p:cNvSpPr>
            <a:spLocks noGrp="1"/>
          </p:cNvSpPr>
          <p:nvPr>
            <p:ph type="sldNum" sz="quarter" idx="11"/>
          </p:nvPr>
        </p:nvSpPr>
        <p:spPr/>
        <p:txBody>
          <a:bodyPr/>
          <a:lstStyle/>
          <a:p>
            <a:fld id="{56E643E9-8232-44D4-8A76-E691A7C80D3B}" type="slidenum">
              <a:rPr lang="en-US" altLang="en-US" smtClean="0"/>
              <a:pPr/>
              <a:t>36</a:t>
            </a:fld>
            <a:r>
              <a:rPr lang="en-US" altLang="en-US"/>
              <a:t> </a:t>
            </a:r>
            <a:endParaRPr lang="en-US" altLang="en-US" dirty="0"/>
          </a:p>
        </p:txBody>
      </p:sp>
    </p:spTree>
    <p:extLst>
      <p:ext uri="{BB962C8B-B14F-4D97-AF65-F5344CB8AC3E}">
        <p14:creationId xmlns:p14="http://schemas.microsoft.com/office/powerpoint/2010/main" val="136670670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hlinkClick r:id="rId2"/>
          </p:cNvPr>
          <p:cNvPicPr>
            <a:picLocks noChangeAspect="1"/>
          </p:cNvPicPr>
          <p:nvPr/>
        </p:nvPicPr>
        <p:blipFill rotWithShape="1">
          <a:blip r:embed="rId3">
            <a:extLst>
              <a:ext uri="{28A0092B-C50C-407E-A947-70E740481C1C}">
                <a14:useLocalDpi xmlns:a14="http://schemas.microsoft.com/office/drawing/2010/main" val="0"/>
              </a:ext>
            </a:extLst>
          </a:blip>
          <a:srcRect l="6307" t="7208" r="7206" b="9910"/>
          <a:stretch/>
        </p:blipFill>
        <p:spPr>
          <a:xfrm>
            <a:off x="7315200" y="4779962"/>
            <a:ext cx="1752600" cy="1679575"/>
          </a:xfrm>
          <a:prstGeom prst="rect">
            <a:avLst/>
          </a:prstGeom>
        </p:spPr>
      </p:pic>
      <p:sp>
        <p:nvSpPr>
          <p:cNvPr id="3" name="Title 2"/>
          <p:cNvSpPr>
            <a:spLocks noGrp="1"/>
          </p:cNvSpPr>
          <p:nvPr>
            <p:ph type="ctrTitle"/>
          </p:nvPr>
        </p:nvSpPr>
        <p:spPr>
          <a:xfrm>
            <a:off x="0" y="762000"/>
            <a:ext cx="9144000" cy="2533649"/>
          </a:xfrm>
        </p:spPr>
        <p:txBody>
          <a:bodyPr/>
          <a:lstStyle/>
          <a:p>
            <a:r>
              <a:rPr lang="en-US" sz="4000" dirty="0" err="1">
                <a:solidFill>
                  <a:schemeClr val="tx2"/>
                </a:solidFill>
              </a:rPr>
              <a:t>MQSim</a:t>
            </a:r>
            <a:r>
              <a:rPr lang="en-US" sz="4000" dirty="0">
                <a:solidFill>
                  <a:schemeClr val="tx2"/>
                </a:solidFill>
              </a:rPr>
              <a:t>:</a:t>
            </a:r>
            <a:br>
              <a:rPr lang="en-US" sz="4000" dirty="0">
                <a:solidFill>
                  <a:schemeClr val="tx2"/>
                </a:solidFill>
              </a:rPr>
            </a:br>
            <a:r>
              <a:rPr lang="en-US" b="0" dirty="0">
                <a:solidFill>
                  <a:schemeClr val="tx2">
                    <a:lumMod val="60000"/>
                    <a:lumOff val="40000"/>
                  </a:schemeClr>
                </a:solidFill>
              </a:rPr>
              <a:t>A Framework for Enabling Realistic Studies of</a:t>
            </a:r>
            <a:br>
              <a:rPr lang="en-US" b="0" dirty="0">
                <a:solidFill>
                  <a:schemeClr val="tx2">
                    <a:lumMod val="60000"/>
                    <a:lumOff val="40000"/>
                  </a:schemeClr>
                </a:solidFill>
              </a:rPr>
            </a:br>
            <a:r>
              <a:rPr lang="en-US" b="0" dirty="0">
                <a:solidFill>
                  <a:schemeClr val="tx2">
                    <a:lumMod val="60000"/>
                    <a:lumOff val="40000"/>
                  </a:schemeClr>
                </a:solidFill>
              </a:rPr>
              <a:t>Modern Multi-Queue SSD Devices</a:t>
            </a:r>
            <a:endParaRPr lang="en-US" sz="4000" b="0" dirty="0">
              <a:solidFill>
                <a:schemeClr val="tx2">
                  <a:lumMod val="60000"/>
                  <a:lumOff val="40000"/>
                </a:schemeClr>
              </a:solidFill>
            </a:endParaRPr>
          </a:p>
        </p:txBody>
      </p:sp>
      <p:sp>
        <p:nvSpPr>
          <p:cNvPr id="5" name="Subtitle 4"/>
          <p:cNvSpPr>
            <a:spLocks noGrp="1"/>
          </p:cNvSpPr>
          <p:nvPr>
            <p:ph type="subTitle" idx="1"/>
          </p:nvPr>
        </p:nvSpPr>
        <p:spPr>
          <a:xfrm>
            <a:off x="0" y="3962400"/>
            <a:ext cx="9144000" cy="1657350"/>
          </a:xfrm>
        </p:spPr>
        <p:txBody>
          <a:bodyPr/>
          <a:lstStyle/>
          <a:p>
            <a:r>
              <a:rPr lang="en-US" sz="3200" b="0" dirty="0"/>
              <a:t>Arash Tavakkol, Juan Gómez-Luna,</a:t>
            </a:r>
            <a:br>
              <a:rPr lang="en-US" sz="3200" b="0" dirty="0"/>
            </a:br>
            <a:r>
              <a:rPr lang="en-US" sz="3200" b="0" dirty="0"/>
              <a:t>Mohammad </a:t>
            </a:r>
            <a:r>
              <a:rPr lang="en-US" sz="3200" b="0" dirty="0" err="1"/>
              <a:t>Sadrosadati</a:t>
            </a:r>
            <a:r>
              <a:rPr lang="en-US" sz="3200" b="0" dirty="0"/>
              <a:t>, </a:t>
            </a:r>
            <a:r>
              <a:rPr lang="en-US" sz="3200" b="0" dirty="0" err="1"/>
              <a:t>Saugata</a:t>
            </a:r>
            <a:r>
              <a:rPr lang="en-US" sz="3200" b="0" dirty="0"/>
              <a:t> Ghose, </a:t>
            </a:r>
            <a:r>
              <a:rPr lang="en-US" sz="3200" b="0" dirty="0" err="1"/>
              <a:t>Onur</a:t>
            </a:r>
            <a:r>
              <a:rPr lang="en-US" sz="3200" b="0" dirty="0"/>
              <a:t> Mutlu</a:t>
            </a:r>
          </a:p>
          <a:p>
            <a:endParaRPr lang="en-US" sz="3200" b="0" dirty="0"/>
          </a:p>
          <a:p>
            <a:pPr algn="l">
              <a:tabLst>
                <a:tab pos="3602038" algn="ctr"/>
              </a:tabLst>
            </a:pPr>
            <a:r>
              <a:rPr lang="en-US" sz="3200" b="0" dirty="0"/>
              <a:t>	Download the Simulator:</a:t>
            </a:r>
          </a:p>
          <a:p>
            <a:pPr algn="l">
              <a:tabLst>
                <a:tab pos="3602038" algn="ctr"/>
              </a:tabLst>
            </a:pPr>
            <a:r>
              <a:rPr lang="en-US" sz="3200" b="0" dirty="0">
                <a:solidFill>
                  <a:srgbClr val="C00000"/>
                </a:solidFill>
              </a:rPr>
              <a:t>	</a:t>
            </a:r>
            <a:r>
              <a:rPr lang="en-US" sz="3200" b="0" dirty="0">
                <a:solidFill>
                  <a:srgbClr val="C00000"/>
                </a:solidFill>
                <a:latin typeface="Adobe Garamond Pro Bold" panose="02020702060506020403" pitchFamily="18" charset="0"/>
              </a:rPr>
              <a:t>http://github.com/CMU-SAFARI/MQSim</a:t>
            </a:r>
            <a:endParaRPr lang="en-US" sz="1050" b="0" dirty="0">
              <a:solidFill>
                <a:srgbClr val="C00000"/>
              </a:solidFill>
              <a:latin typeface="Adobe Garamond Pro Bold" panose="02020702060506020403" pitchFamily="18" charset="0"/>
            </a:endParaRPr>
          </a:p>
        </p:txBody>
      </p:sp>
      <p:sp>
        <p:nvSpPr>
          <p:cNvPr id="2" name="Rectangle 1">
            <a:hlinkClick r:id="rId2"/>
          </p:cNvPr>
          <p:cNvSpPr/>
          <p:nvPr/>
        </p:nvSpPr>
        <p:spPr>
          <a:xfrm>
            <a:off x="152400" y="5619750"/>
            <a:ext cx="7086600" cy="476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Slide Number Placeholder 6">
            <a:extLst>
              <a:ext uri="{FF2B5EF4-FFF2-40B4-BE49-F238E27FC236}">
                <a16:creationId xmlns:a16="http://schemas.microsoft.com/office/drawing/2014/main" id="{95318CF7-4870-3509-CF60-C7B127057BDF}"/>
              </a:ext>
            </a:extLst>
          </p:cNvPr>
          <p:cNvSpPr>
            <a:spLocks noGrp="1"/>
          </p:cNvSpPr>
          <p:nvPr>
            <p:ph type="sldNum" sz="quarter" idx="10"/>
          </p:nvPr>
        </p:nvSpPr>
        <p:spPr/>
        <p:txBody>
          <a:bodyPr/>
          <a:lstStyle/>
          <a:p>
            <a:fld id="{C0114C80-A684-4FC2-9290-3D6457BFA549}" type="slidenum">
              <a:rPr lang="en-US" altLang="en-US" smtClean="0"/>
              <a:pPr/>
              <a:t>37</a:t>
            </a:fld>
            <a:r>
              <a:rPr lang="en-US" altLang="en-US"/>
              <a:t> </a:t>
            </a:r>
            <a:endParaRPr lang="en-US" altLang="en-US" dirty="0"/>
          </a:p>
        </p:txBody>
      </p:sp>
    </p:spTree>
    <p:extLst>
      <p:ext uri="{BB962C8B-B14F-4D97-AF65-F5344CB8AC3E}">
        <p14:creationId xmlns:p14="http://schemas.microsoft.com/office/powerpoint/2010/main" val="108165526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4"/>
          <p:cNvSpPr>
            <a:spLocks noGrp="1" noChangeArrowheads="1"/>
          </p:cNvSpPr>
          <p:nvPr>
            <p:ph type="ctrTitle"/>
          </p:nvPr>
        </p:nvSpPr>
        <p:spPr>
          <a:xfrm>
            <a:off x="396081" y="764704"/>
            <a:ext cx="8428037" cy="1892300"/>
          </a:xfrm>
        </p:spPr>
        <p:txBody>
          <a:bodyPr/>
          <a:lstStyle/>
          <a:p>
            <a:pPr algn="ctr" eaLnBrk="1" hangingPunct="1"/>
            <a:br>
              <a:rPr lang="en-US" altLang="en-US" dirty="0">
                <a:ea typeface="ＭＳ Ｐゴシック" charset="-128"/>
              </a:rPr>
            </a:br>
            <a:r>
              <a:rPr lang="en-US" altLang="en-US" b="1" dirty="0">
                <a:solidFill>
                  <a:srgbClr val="C00000"/>
                </a:solidFill>
                <a:ea typeface="ＭＳ Ｐゴシック" charset="-128"/>
              </a:rPr>
              <a:t>Computer Architecture</a:t>
            </a:r>
            <a:br>
              <a:rPr lang="en-US" altLang="en-US" b="1" dirty="0">
                <a:solidFill>
                  <a:srgbClr val="C00000"/>
                </a:solidFill>
                <a:ea typeface="ＭＳ Ｐゴシック" charset="-128"/>
              </a:rPr>
            </a:br>
            <a:r>
              <a:rPr lang="en-US" altLang="en-US" sz="4600">
                <a:ea typeface="ＭＳ Ｐゴシック" charset="-128"/>
              </a:rPr>
              <a:t>Lecture 22c: </a:t>
            </a:r>
            <a:r>
              <a:rPr lang="en-US" altLang="en-US" sz="4600" dirty="0" err="1">
                <a:ea typeface="ＭＳ Ｐゴシック" charset="-128"/>
              </a:rPr>
              <a:t>MQSim</a:t>
            </a:r>
            <a:endParaRPr lang="en-US" altLang="en-US" sz="4600" dirty="0">
              <a:ea typeface="ＭＳ Ｐゴシック" charset="-128"/>
            </a:endParaRPr>
          </a:p>
        </p:txBody>
      </p:sp>
      <p:sp>
        <p:nvSpPr>
          <p:cNvPr id="96258" name="Rectangle 5"/>
          <p:cNvSpPr>
            <a:spLocks noGrp="1" noChangeArrowheads="1"/>
          </p:cNvSpPr>
          <p:nvPr>
            <p:ph type="subTitle" idx="1"/>
          </p:nvPr>
        </p:nvSpPr>
        <p:spPr>
          <a:xfrm>
            <a:off x="685800" y="3581400"/>
            <a:ext cx="7848600" cy="2900363"/>
          </a:xfrm>
        </p:spPr>
        <p:txBody>
          <a:bodyPr/>
          <a:lstStyle/>
          <a:p>
            <a:pPr eaLnBrk="1" hangingPunct="1">
              <a:buFont typeface="Wingdings" charset="2"/>
              <a:buNone/>
            </a:pPr>
            <a:endParaRPr lang="en-US" altLang="en-US" i="1" dirty="0">
              <a:ea typeface="ＭＳ Ｐゴシック" charset="-128"/>
            </a:endParaRPr>
          </a:p>
          <a:p>
            <a:pPr eaLnBrk="1" hangingPunct="1"/>
            <a:r>
              <a:rPr lang="en-US" altLang="en-US" dirty="0">
                <a:solidFill>
                  <a:srgbClr val="003399"/>
                </a:solidFill>
                <a:ea typeface="ＭＳ Ｐゴシック" charset="-128"/>
              </a:rPr>
              <a:t>Rakesh </a:t>
            </a:r>
            <a:r>
              <a:rPr lang="en-US" altLang="en-US" dirty="0" err="1">
                <a:solidFill>
                  <a:srgbClr val="003399"/>
                </a:solidFill>
                <a:ea typeface="ＭＳ Ｐゴシック" charset="-128"/>
              </a:rPr>
              <a:t>Nadig</a:t>
            </a:r>
            <a:endParaRPr lang="en-US" altLang="en-US" dirty="0">
              <a:ea typeface="ＭＳ Ｐゴシック" charset="-128"/>
            </a:endParaRPr>
          </a:p>
          <a:p>
            <a:pPr eaLnBrk="1" hangingPunct="1">
              <a:buFont typeface="Wingdings" charset="2"/>
              <a:buNone/>
            </a:pPr>
            <a:r>
              <a:rPr lang="en-US" altLang="en-US" dirty="0">
                <a:solidFill>
                  <a:srgbClr val="003399"/>
                </a:solidFill>
                <a:ea typeface="ＭＳ Ｐゴシック" charset="-128"/>
              </a:rPr>
              <a:t>Prof. Onur Mutlu</a:t>
            </a:r>
          </a:p>
          <a:p>
            <a:pPr eaLnBrk="1" hangingPunct="1"/>
            <a:r>
              <a:rPr lang="en-US" altLang="en-US" dirty="0">
                <a:ea typeface="ＭＳ Ｐゴシック" charset="-128"/>
              </a:rPr>
              <a:t>ETH Zürich</a:t>
            </a:r>
          </a:p>
          <a:p>
            <a:pPr eaLnBrk="1" hangingPunct="1">
              <a:buFont typeface="Wingdings" charset="2"/>
              <a:buNone/>
            </a:pPr>
            <a:r>
              <a:rPr lang="en-US" altLang="en-US" dirty="0">
                <a:ea typeface="ＭＳ Ｐゴシック" charset="-128"/>
              </a:rPr>
              <a:t>Fall 2023</a:t>
            </a:r>
          </a:p>
          <a:p>
            <a:pPr eaLnBrk="1" hangingPunct="1">
              <a:buFont typeface="Wingdings" charset="2"/>
              <a:buNone/>
            </a:pPr>
            <a:r>
              <a:rPr lang="en-US" altLang="en-US" dirty="0">
                <a:ea typeface="ＭＳ Ｐゴシック" charset="-128"/>
              </a:rPr>
              <a:t>8 December 2023</a:t>
            </a:r>
          </a:p>
          <a:p>
            <a:pPr eaLnBrk="1" hangingPunct="1">
              <a:buFont typeface="Wingdings" charset="2"/>
              <a:buNone/>
            </a:pPr>
            <a:endParaRPr lang="en-US" altLang="en-US" dirty="0">
              <a:ea typeface="ＭＳ Ｐゴシック" charset="-128"/>
            </a:endParaRPr>
          </a:p>
          <a:p>
            <a:pPr eaLnBrk="1" hangingPunct="1">
              <a:buFont typeface="Wingdings" charset="2"/>
              <a:buNone/>
            </a:pPr>
            <a:endParaRPr lang="en-US" altLang="en-US" dirty="0">
              <a:ea typeface="ＭＳ Ｐゴシック" charset="-128"/>
            </a:endParaRPr>
          </a:p>
          <a:p>
            <a:pPr eaLnBrk="1" hangingPunct="1">
              <a:buFont typeface="Wingdings" charset="2"/>
              <a:buNone/>
            </a:pPr>
            <a:endParaRPr lang="en-US" altLang="en-US" dirty="0">
              <a:ea typeface="ＭＳ Ｐゴシック" charset="-128"/>
            </a:endParaRPr>
          </a:p>
        </p:txBody>
      </p:sp>
      <p:sp>
        <p:nvSpPr>
          <p:cNvPr id="4" name="Slide Number Placeholder 3">
            <a:extLst>
              <a:ext uri="{FF2B5EF4-FFF2-40B4-BE49-F238E27FC236}">
                <a16:creationId xmlns:a16="http://schemas.microsoft.com/office/drawing/2014/main" id="{BFACEA1A-BF43-3ABA-9183-1B0D7FC954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06B77A-E106-6F45-A98B-32502AD6FD6C}" type="slidenum">
              <a:rPr kumimoji="0" lang="en-US" altLang="en-US" sz="12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183233262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lumMod val="75000"/>
                  </a:schemeClr>
                </a:solidFill>
              </a:rPr>
              <a:t>Backup Slides</a:t>
            </a:r>
          </a:p>
        </p:txBody>
      </p:sp>
      <p:sp>
        <p:nvSpPr>
          <p:cNvPr id="3" name="Text Placeholder 2"/>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27CCC329-AF76-34EF-53D3-311F4B20EAAF}"/>
              </a:ext>
            </a:extLst>
          </p:cNvPr>
          <p:cNvSpPr>
            <a:spLocks noGrp="1"/>
          </p:cNvSpPr>
          <p:nvPr>
            <p:ph type="sldNum" sz="quarter" idx="11"/>
          </p:nvPr>
        </p:nvSpPr>
        <p:spPr/>
        <p:txBody>
          <a:bodyPr/>
          <a:lstStyle/>
          <a:p>
            <a:fld id="{1252D094-1F6F-4D58-85D9-7DD94883DE43}" type="slidenum">
              <a:rPr lang="en-US" altLang="en-US" smtClean="0"/>
              <a:pPr/>
              <a:t>39</a:t>
            </a:fld>
            <a:endParaRPr lang="en-US" altLang="en-US" dirty="0"/>
          </a:p>
        </p:txBody>
      </p:sp>
    </p:spTree>
    <p:extLst>
      <p:ext uri="{BB962C8B-B14F-4D97-AF65-F5344CB8AC3E}">
        <p14:creationId xmlns:p14="http://schemas.microsoft.com/office/powerpoint/2010/main" val="916295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Executive Summary</a:t>
            </a:r>
          </a:p>
        </p:txBody>
      </p:sp>
      <p:sp>
        <p:nvSpPr>
          <p:cNvPr id="5" name="Content Placeholder 4"/>
          <p:cNvSpPr>
            <a:spLocks noGrp="1"/>
          </p:cNvSpPr>
          <p:nvPr>
            <p:ph idx="1"/>
          </p:nvPr>
        </p:nvSpPr>
        <p:spPr>
          <a:xfrm>
            <a:off x="152400" y="838200"/>
            <a:ext cx="8991600" cy="5745162"/>
          </a:xfrm>
        </p:spPr>
        <p:txBody>
          <a:bodyPr>
            <a:normAutofit fontScale="85000" lnSpcReduction="10000"/>
          </a:bodyPr>
          <a:lstStyle/>
          <a:p>
            <a:pPr>
              <a:spcBef>
                <a:spcPts val="1350"/>
              </a:spcBef>
            </a:pPr>
            <a:r>
              <a:rPr lang="en-US" sz="2800" dirty="0">
                <a:solidFill>
                  <a:schemeClr val="accent5">
                    <a:lumMod val="75000"/>
                  </a:schemeClr>
                </a:solidFill>
              </a:rPr>
              <a:t>Solid-state drives (SSDs) are evolving </a:t>
            </a:r>
            <a:r>
              <a:rPr lang="en-US" sz="2800" dirty="0"/>
              <a:t>to keep pace with performance, storage density demands</a:t>
            </a:r>
            <a:endParaRPr lang="en-US" sz="2400" dirty="0"/>
          </a:p>
          <a:p>
            <a:pPr lvl="1"/>
            <a:r>
              <a:rPr lang="en-US" sz="2400" dirty="0"/>
              <a:t>Multi-queue SSDs (MQ-SSDs) use </a:t>
            </a:r>
            <a:r>
              <a:rPr lang="en-US" sz="2400" b="1" dirty="0">
                <a:solidFill>
                  <a:schemeClr val="accent5">
                    <a:lumMod val="75000"/>
                  </a:schemeClr>
                </a:solidFill>
              </a:rPr>
              <a:t>new host protocols </a:t>
            </a:r>
            <a:r>
              <a:rPr lang="en-US" sz="2400" dirty="0"/>
              <a:t>(e.g., </a:t>
            </a:r>
            <a:r>
              <a:rPr lang="en-US" sz="2400" dirty="0" err="1"/>
              <a:t>NVMe</a:t>
            </a:r>
            <a:r>
              <a:rPr lang="en-US" sz="2400" dirty="0"/>
              <a:t>)</a:t>
            </a:r>
          </a:p>
          <a:p>
            <a:pPr lvl="1"/>
            <a:r>
              <a:rPr lang="en-US" sz="2400" spc="-40" dirty="0"/>
              <a:t>New SSDs make use of </a:t>
            </a:r>
            <a:r>
              <a:rPr lang="en-US" sz="2400" b="1" spc="-40" dirty="0">
                <a:solidFill>
                  <a:schemeClr val="accent5">
                    <a:lumMod val="75000"/>
                  </a:schemeClr>
                </a:solidFill>
              </a:rPr>
              <a:t>emerging storage technologies </a:t>
            </a:r>
            <a:r>
              <a:rPr lang="en-US" sz="2400" spc="-40" dirty="0"/>
              <a:t>(e.g., PCM, 3D </a:t>
            </a:r>
            <a:r>
              <a:rPr lang="en-US" sz="2400" spc="-40" dirty="0" err="1"/>
              <a:t>XPoint</a:t>
            </a:r>
            <a:r>
              <a:rPr lang="en-US" sz="2400" spc="-40" dirty="0"/>
              <a:t>)</a:t>
            </a:r>
          </a:p>
          <a:p>
            <a:pPr>
              <a:spcBef>
                <a:spcPts val="2400"/>
              </a:spcBef>
            </a:pPr>
            <a:r>
              <a:rPr lang="en-US" sz="2800" dirty="0"/>
              <a:t>Existing simulators have not kept up with these changes</a:t>
            </a:r>
          </a:p>
          <a:p>
            <a:pPr lvl="1"/>
            <a:r>
              <a:rPr lang="en-US" sz="2400" dirty="0"/>
              <a:t>They </a:t>
            </a:r>
            <a:r>
              <a:rPr lang="en-US" sz="2400" b="1" dirty="0">
                <a:solidFill>
                  <a:srgbClr val="C00000"/>
                </a:solidFill>
              </a:rPr>
              <a:t>do not support several major features</a:t>
            </a:r>
            <a:r>
              <a:rPr lang="en-US" sz="2400" dirty="0"/>
              <a:t>: multi-queue protocols, </a:t>
            </a:r>
            <a:br>
              <a:rPr lang="en-US" sz="2400" dirty="0"/>
            </a:br>
            <a:r>
              <a:rPr lang="en-US" sz="2400" dirty="0"/>
              <a:t>efficient steady-state SSD models, full end-to-end request latency</a:t>
            </a:r>
          </a:p>
          <a:p>
            <a:pPr lvl="1"/>
            <a:r>
              <a:rPr lang="en-US" sz="2400" dirty="0"/>
              <a:t>Compared to real MQ-SSDs, best existing simulator has </a:t>
            </a:r>
            <a:r>
              <a:rPr lang="en-US" sz="2400" b="1" dirty="0">
                <a:solidFill>
                  <a:srgbClr val="C00000"/>
                </a:solidFill>
              </a:rPr>
              <a:t>68–85% error rate</a:t>
            </a:r>
          </a:p>
          <a:p>
            <a:pPr>
              <a:spcBef>
                <a:spcPts val="2400"/>
              </a:spcBef>
            </a:pPr>
            <a:r>
              <a:rPr lang="en-US" sz="2800" dirty="0"/>
              <a:t>We introduce </a:t>
            </a:r>
            <a:r>
              <a:rPr lang="en-US" sz="2800" dirty="0" err="1">
                <a:solidFill>
                  <a:schemeClr val="accent5">
                    <a:lumMod val="75000"/>
                  </a:schemeClr>
                </a:solidFill>
                <a:latin typeface="Adobe Garamond Pro Bold" panose="02020702060506020403" pitchFamily="18" charset="0"/>
              </a:rPr>
              <a:t>MQSim</a:t>
            </a:r>
            <a:r>
              <a:rPr lang="en-US" sz="2800" dirty="0"/>
              <a:t>, a new open-source simulator</a:t>
            </a:r>
          </a:p>
          <a:p>
            <a:pPr lvl="1"/>
            <a:r>
              <a:rPr lang="en-US" sz="2400" dirty="0"/>
              <a:t>Models </a:t>
            </a:r>
            <a:r>
              <a:rPr lang="en-US" sz="2400" b="1" dirty="0">
                <a:solidFill>
                  <a:srgbClr val="00B050"/>
                </a:solidFill>
              </a:rPr>
              <a:t>all major features</a:t>
            </a:r>
            <a:r>
              <a:rPr lang="en-US" sz="2400" dirty="0"/>
              <a:t> of conventional SSDs </a:t>
            </a:r>
            <a:r>
              <a:rPr lang="en-US" sz="2400" i="1" dirty="0"/>
              <a:t>and</a:t>
            </a:r>
            <a:r>
              <a:rPr lang="en-US" sz="2400" dirty="0"/>
              <a:t> newer MQ-SSDs</a:t>
            </a:r>
          </a:p>
          <a:p>
            <a:pPr lvl="1"/>
            <a:r>
              <a:rPr lang="en-US" sz="2400" dirty="0"/>
              <a:t>Available with </a:t>
            </a:r>
            <a:r>
              <a:rPr lang="en-US" sz="2400" b="1" dirty="0">
                <a:solidFill>
                  <a:srgbClr val="00B050"/>
                </a:solidFill>
              </a:rPr>
              <a:t>full-system simulator integration</a:t>
            </a:r>
            <a:r>
              <a:rPr lang="en-US" sz="2400" dirty="0"/>
              <a:t>: accurate application modeling</a:t>
            </a:r>
          </a:p>
          <a:p>
            <a:pPr lvl="1"/>
            <a:r>
              <a:rPr lang="en-US" sz="2400" dirty="0"/>
              <a:t>Enables several new research directions</a:t>
            </a:r>
            <a:endParaRPr lang="en-US" sz="2800" dirty="0"/>
          </a:p>
          <a:p>
            <a:pPr>
              <a:spcBef>
                <a:spcPts val="2400"/>
              </a:spcBef>
            </a:pPr>
            <a:r>
              <a:rPr lang="en-US" sz="2800" dirty="0" err="1"/>
              <a:t>MQSim</a:t>
            </a:r>
            <a:r>
              <a:rPr lang="en-US" sz="2800" dirty="0"/>
              <a:t> is </a:t>
            </a:r>
            <a:r>
              <a:rPr lang="en-US" sz="2800" dirty="0">
                <a:solidFill>
                  <a:srgbClr val="00B050"/>
                </a:solidFill>
                <a:latin typeface="Adobe Garamond Pro Bold" panose="02020702060506020403" pitchFamily="18" charset="0"/>
              </a:rPr>
              <a:t>highly accurate</a:t>
            </a:r>
            <a:endParaRPr lang="en-US" sz="2800" dirty="0"/>
          </a:p>
          <a:p>
            <a:pPr lvl="1"/>
            <a:r>
              <a:rPr lang="en-US" sz="2400" b="1" dirty="0">
                <a:solidFill>
                  <a:srgbClr val="00B050"/>
                </a:solidFill>
              </a:rPr>
              <a:t>Validated against four real MQ-SSDs</a:t>
            </a:r>
          </a:p>
          <a:p>
            <a:pPr lvl="1"/>
            <a:r>
              <a:rPr lang="en-US" sz="2400" dirty="0"/>
              <a:t>Error rate for real workloads: </a:t>
            </a:r>
            <a:r>
              <a:rPr lang="en-US" sz="2400" b="1" dirty="0">
                <a:solidFill>
                  <a:srgbClr val="00B050"/>
                </a:solidFill>
              </a:rPr>
              <a:t>6–18%</a:t>
            </a:r>
          </a:p>
        </p:txBody>
      </p:sp>
      <p:grpSp>
        <p:nvGrpSpPr>
          <p:cNvPr id="4" name="Group 3">
            <a:extLst>
              <a:ext uri="{FF2B5EF4-FFF2-40B4-BE49-F238E27FC236}">
                <a16:creationId xmlns:a16="http://schemas.microsoft.com/office/drawing/2014/main" id="{C474B916-8167-C2B4-FAB4-5AC836CD09FD}"/>
              </a:ext>
            </a:extLst>
          </p:cNvPr>
          <p:cNvGrpSpPr/>
          <p:nvPr/>
        </p:nvGrpSpPr>
        <p:grpSpPr>
          <a:xfrm>
            <a:off x="4800600" y="5086349"/>
            <a:ext cx="4300469" cy="1574668"/>
            <a:chOff x="4800600" y="5086349"/>
            <a:chExt cx="4300469" cy="1574668"/>
          </a:xfrm>
        </p:grpSpPr>
        <p:pic>
          <p:nvPicPr>
            <p:cNvPr id="6" name="Picture 5">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l="6307" t="7208" r="7206" b="9910"/>
            <a:stretch/>
          </p:blipFill>
          <p:spPr>
            <a:xfrm>
              <a:off x="4800600" y="5086349"/>
              <a:ext cx="1643131" cy="1574668"/>
            </a:xfrm>
            <a:prstGeom prst="rect">
              <a:avLst/>
            </a:prstGeom>
          </p:spPr>
        </p:pic>
        <p:sp>
          <p:nvSpPr>
            <p:cNvPr id="3" name="Rectangle 2">
              <a:hlinkClick r:id="rId3"/>
            </p:cNvPr>
            <p:cNvSpPr/>
            <p:nvPr/>
          </p:nvSpPr>
          <p:spPr>
            <a:xfrm>
              <a:off x="6477000" y="5276671"/>
              <a:ext cx="2624069" cy="1200329"/>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4BACC6">
                      <a:lumMod val="75000"/>
                    </a:srgbClr>
                  </a:solidFill>
                  <a:effectLst/>
                  <a:uLnTx/>
                  <a:uFillTx/>
                  <a:latin typeface="Adobe Garamond Pro Bold" panose="02020702060506020403" pitchFamily="18" charset="0"/>
                  <a:ea typeface="+mn-ea"/>
                  <a:cs typeface="+mn-cs"/>
                </a:rPr>
                <a:t>http://github.com/CMU-SAFARI/</a:t>
              </a:r>
              <a:br>
                <a:rPr kumimoji="0" lang="en-US" sz="2400" b="0" i="0" u="none" strike="noStrike" kern="1200" cap="none" spc="0" normalizeH="0" baseline="0" noProof="0" dirty="0">
                  <a:ln>
                    <a:noFill/>
                  </a:ln>
                  <a:solidFill>
                    <a:srgbClr val="4BACC6">
                      <a:lumMod val="75000"/>
                    </a:srgbClr>
                  </a:solidFill>
                  <a:effectLst/>
                  <a:uLnTx/>
                  <a:uFillTx/>
                  <a:latin typeface="Adobe Garamond Pro Bold" panose="02020702060506020403" pitchFamily="18" charset="0"/>
                  <a:ea typeface="+mn-ea"/>
                  <a:cs typeface="+mn-cs"/>
                </a:rPr>
              </a:br>
              <a:r>
                <a:rPr kumimoji="0" lang="en-US" sz="2400" b="0" i="0" u="none" strike="noStrike" kern="1200" cap="none" spc="0" normalizeH="0" baseline="0" noProof="0" dirty="0" err="1">
                  <a:ln>
                    <a:noFill/>
                  </a:ln>
                  <a:solidFill>
                    <a:srgbClr val="4BACC6">
                      <a:lumMod val="75000"/>
                    </a:srgbClr>
                  </a:solidFill>
                  <a:effectLst/>
                  <a:uLnTx/>
                  <a:uFillTx/>
                  <a:latin typeface="Adobe Garamond Pro Bold" panose="02020702060506020403" pitchFamily="18" charset="0"/>
                  <a:ea typeface="+mn-ea"/>
                  <a:cs typeface="+mn-cs"/>
                </a:rPr>
                <a:t>MQSim</a:t>
              </a:r>
              <a:endParaRPr kumimoji="0" lang="en-US" sz="2400" b="0" i="0" u="none" strike="noStrike" kern="1200" cap="none" spc="0" normalizeH="0" baseline="0" noProof="0" dirty="0">
                <a:ln>
                  <a:noFill/>
                </a:ln>
                <a:solidFill>
                  <a:srgbClr val="4BACC6">
                    <a:lumMod val="75000"/>
                  </a:srgbClr>
                </a:solidFill>
                <a:effectLst/>
                <a:uLnTx/>
                <a:uFillTx/>
                <a:latin typeface="Arial" panose="020B0604020202020204" pitchFamily="34" charset="0"/>
                <a:ea typeface="+mn-ea"/>
                <a:cs typeface="+mn-cs"/>
              </a:endParaRPr>
            </a:p>
          </p:txBody>
        </p:sp>
      </p:grpSp>
      <p:sp>
        <p:nvSpPr>
          <p:cNvPr id="9" name="Slide Number Placeholder 8">
            <a:extLst>
              <a:ext uri="{FF2B5EF4-FFF2-40B4-BE49-F238E27FC236}">
                <a16:creationId xmlns:a16="http://schemas.microsoft.com/office/drawing/2014/main" id="{51E4B610-5029-0C37-C7F8-92879D7F8BCC}"/>
              </a:ext>
            </a:extLst>
          </p:cNvPr>
          <p:cNvSpPr>
            <a:spLocks noGrp="1"/>
          </p:cNvSpPr>
          <p:nvPr>
            <p:ph type="sldNum" sz="quarter" idx="11"/>
          </p:nvPr>
        </p:nvSpPr>
        <p:spPr/>
        <p:txBody>
          <a:bodyPr/>
          <a:lstStyle/>
          <a:p>
            <a:fld id="{56E643E9-8232-44D4-8A76-E691A7C80D3B}" type="slidenum">
              <a:rPr lang="en-US" altLang="en-US" smtClean="0"/>
              <a:pPr/>
              <a:t>4</a:t>
            </a:fld>
            <a:r>
              <a:rPr lang="en-US" altLang="en-US"/>
              <a:t> </a:t>
            </a:r>
            <a:endParaRPr lang="en-US" altLang="en-US" dirty="0"/>
          </a:p>
        </p:txBody>
      </p:sp>
    </p:spTree>
    <p:extLst>
      <p:ext uri="{BB962C8B-B14F-4D97-AF65-F5344CB8AC3E}">
        <p14:creationId xmlns:p14="http://schemas.microsoft.com/office/powerpoint/2010/main" val="454121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loud 14">
            <a:extLst>
              <a:ext uri="{FF2B5EF4-FFF2-40B4-BE49-F238E27FC236}">
                <a16:creationId xmlns:a16="http://schemas.microsoft.com/office/drawing/2014/main" id="{2866AF8C-595D-462C-9DD7-D143DEDA1B36}"/>
              </a:ext>
            </a:extLst>
          </p:cNvPr>
          <p:cNvSpPr/>
          <p:nvPr/>
        </p:nvSpPr>
        <p:spPr>
          <a:xfrm>
            <a:off x="6849536" y="5103508"/>
            <a:ext cx="1709615" cy="1525892"/>
          </a:xfrm>
          <a:prstGeom prst="cloud">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Enabling Higher SSD Performance and Capacity</a:t>
            </a:r>
          </a:p>
        </p:txBody>
      </p:sp>
      <p:sp>
        <p:nvSpPr>
          <p:cNvPr id="3" name="Content Placeholder 2"/>
          <p:cNvSpPr>
            <a:spLocks noGrp="1"/>
          </p:cNvSpPr>
          <p:nvPr>
            <p:ph idx="1"/>
          </p:nvPr>
        </p:nvSpPr>
        <p:spPr/>
        <p:txBody>
          <a:bodyPr/>
          <a:lstStyle/>
          <a:p>
            <a:r>
              <a:rPr lang="en-US" dirty="0"/>
              <a:t>Solid-state drives (SSDs) are widely used in today’s computer systems</a:t>
            </a:r>
          </a:p>
          <a:p>
            <a:pPr lvl="1"/>
            <a:r>
              <a:rPr lang="en-US" dirty="0"/>
              <a:t>Data centers</a:t>
            </a:r>
          </a:p>
          <a:p>
            <a:pPr lvl="1"/>
            <a:r>
              <a:rPr lang="en-US" dirty="0"/>
              <a:t>Enterprise servers</a:t>
            </a:r>
          </a:p>
          <a:p>
            <a:pPr lvl="1"/>
            <a:r>
              <a:rPr lang="en-US" dirty="0"/>
              <a:t>Consumer devices</a:t>
            </a:r>
          </a:p>
          <a:p>
            <a:endParaRPr lang="en-US" dirty="0"/>
          </a:p>
          <a:p>
            <a:endParaRPr lang="en-US" dirty="0"/>
          </a:p>
          <a:p>
            <a:r>
              <a:rPr lang="en-US" dirty="0"/>
              <a:t>I/O demand of both enterprise and consumer applications continues to grow</a:t>
            </a:r>
          </a:p>
          <a:p>
            <a:r>
              <a:rPr lang="en-US" dirty="0"/>
              <a:t>SSDs are rapidly evolving to deliver improved performance</a:t>
            </a:r>
          </a:p>
          <a:p>
            <a:endParaRPr lang="en-US" dirty="0"/>
          </a:p>
          <a:p>
            <a:endParaRPr lang="en-US" dirty="0"/>
          </a:p>
          <a:p>
            <a:endParaRPr lang="en-US" dirty="0"/>
          </a:p>
        </p:txBody>
      </p:sp>
      <p:pic>
        <p:nvPicPr>
          <p:cNvPr id="1026" name="Picture 2" descr="Image result for NVMe SSDs in modern data centers">
            <a:extLst>
              <a:ext uri="{FF2B5EF4-FFF2-40B4-BE49-F238E27FC236}">
                <a16:creationId xmlns:a16="http://schemas.microsoft.com/office/drawing/2014/main" id="{2893CF1D-4AB8-4D49-911B-8C284A74FF9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1484784"/>
            <a:ext cx="3851920" cy="201824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B3148534-184A-43D5-B945-297297E29CB2}"/>
              </a:ext>
            </a:extLst>
          </p:cNvPr>
          <p:cNvSpPr/>
          <p:nvPr/>
        </p:nvSpPr>
        <p:spPr>
          <a:xfrm>
            <a:off x="762000" y="5326327"/>
            <a:ext cx="2592288" cy="1152128"/>
          </a:xfrm>
          <a:prstGeom prst="roundRect">
            <a:avLst/>
          </a:prstGeom>
          <a:solidFill>
            <a:schemeClr val="bg1">
              <a:lumMod val="85000"/>
            </a:schemeClr>
          </a:solidFill>
          <a:ln cap="rnd">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Host</a:t>
            </a:r>
          </a:p>
        </p:txBody>
      </p:sp>
      <p:pic>
        <p:nvPicPr>
          <p:cNvPr id="1028" name="Picture 4" descr="Image result for NVMe SSDs in modern data centers">
            <a:extLst>
              <a:ext uri="{FF2B5EF4-FFF2-40B4-BE49-F238E27FC236}">
                <a16:creationId xmlns:a16="http://schemas.microsoft.com/office/drawing/2014/main" id="{B76F6636-70B6-4292-B376-2906617BA9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00" t="1029" r="7700" b="-1029"/>
          <a:stretch/>
        </p:blipFill>
        <p:spPr bwMode="auto">
          <a:xfrm>
            <a:off x="5527252" y="5398850"/>
            <a:ext cx="1262603" cy="1071143"/>
          </a:xfrm>
          <a:prstGeom prst="rect">
            <a:avLst/>
          </a:prstGeom>
          <a:noFill/>
          <a:extLst>
            <a:ext uri="{909E8E84-426E-40DD-AFC4-6F175D3DCCD1}">
              <a14:hiddenFill xmlns:a14="http://schemas.microsoft.com/office/drawing/2010/main">
                <a:solidFill>
                  <a:srgbClr val="FFFFFF"/>
                </a:solidFill>
              </a14:hiddenFill>
            </a:ext>
          </a:extLst>
        </p:spPr>
      </p:pic>
      <p:sp>
        <p:nvSpPr>
          <p:cNvPr id="8" name="Arrow: Left-Right 7">
            <a:extLst>
              <a:ext uri="{FF2B5EF4-FFF2-40B4-BE49-F238E27FC236}">
                <a16:creationId xmlns:a16="http://schemas.microsoft.com/office/drawing/2014/main" id="{C3557959-8673-4823-B871-152FD745611B}"/>
              </a:ext>
            </a:extLst>
          </p:cNvPr>
          <p:cNvSpPr/>
          <p:nvPr/>
        </p:nvSpPr>
        <p:spPr>
          <a:xfrm>
            <a:off x="3389920" y="5707382"/>
            <a:ext cx="2376266" cy="432048"/>
          </a:xfrm>
          <a:prstGeom prst="leftRightArrow">
            <a:avLst/>
          </a:prstGeom>
          <a:solidFill>
            <a:srgbClr val="FF9966"/>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Host Interface</a:t>
            </a:r>
          </a:p>
        </p:txBody>
      </p:sp>
      <p:sp>
        <p:nvSpPr>
          <p:cNvPr id="9" name="Rectangle 8">
            <a:extLst>
              <a:ext uri="{FF2B5EF4-FFF2-40B4-BE49-F238E27FC236}">
                <a16:creationId xmlns:a16="http://schemas.microsoft.com/office/drawing/2014/main" id="{E93C683B-E6CD-4F75-BDB4-469009829BA5}"/>
              </a:ext>
            </a:extLst>
          </p:cNvPr>
          <p:cNvSpPr/>
          <p:nvPr/>
        </p:nvSpPr>
        <p:spPr>
          <a:xfrm>
            <a:off x="4117277" y="5404789"/>
            <a:ext cx="781945"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SATA</a:t>
            </a:r>
          </a:p>
        </p:txBody>
      </p:sp>
      <p:sp>
        <p:nvSpPr>
          <p:cNvPr id="11" name="Oval 10">
            <a:extLst>
              <a:ext uri="{FF2B5EF4-FFF2-40B4-BE49-F238E27FC236}">
                <a16:creationId xmlns:a16="http://schemas.microsoft.com/office/drawing/2014/main" id="{9151CD6B-E360-485B-8A49-75F5317E5138}"/>
              </a:ext>
            </a:extLst>
          </p:cNvPr>
          <p:cNvSpPr/>
          <p:nvPr/>
        </p:nvSpPr>
        <p:spPr>
          <a:xfrm>
            <a:off x="4122447" y="5387834"/>
            <a:ext cx="781945" cy="5301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2" name="Picture 8" descr="Image result for nvm express">
            <a:extLst>
              <a:ext uri="{FF2B5EF4-FFF2-40B4-BE49-F238E27FC236}">
                <a16:creationId xmlns:a16="http://schemas.microsoft.com/office/drawing/2014/main" id="{EBE37531-A656-4D5D-A3D0-D2DE9E2782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2457" y="5151358"/>
            <a:ext cx="1992015" cy="55057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719E656-295A-4538-990E-8148B49C6073}"/>
              </a:ext>
            </a:extLst>
          </p:cNvPr>
          <p:cNvSpPr/>
          <p:nvPr/>
        </p:nvSpPr>
        <p:spPr>
          <a:xfrm>
            <a:off x="6993265" y="5245033"/>
            <a:ext cx="1518364"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Arial" panose="020B0604020202020204" pitchFamily="34" charset="0"/>
                <a:ea typeface="+mn-ea"/>
                <a:cs typeface="+mn-cs"/>
              </a:rPr>
              <a:t>NAND Flash</a:t>
            </a:r>
          </a:p>
        </p:txBody>
      </p:sp>
      <p:sp>
        <p:nvSpPr>
          <p:cNvPr id="20" name="Rectangle 19">
            <a:extLst>
              <a:ext uri="{FF2B5EF4-FFF2-40B4-BE49-F238E27FC236}">
                <a16:creationId xmlns:a16="http://schemas.microsoft.com/office/drawing/2014/main" id="{5C8C48A8-3B11-48D1-86C4-BDFEA5F1CF20}"/>
              </a:ext>
            </a:extLst>
          </p:cNvPr>
          <p:cNvSpPr/>
          <p:nvPr/>
        </p:nvSpPr>
        <p:spPr>
          <a:xfrm>
            <a:off x="6920417" y="5638145"/>
            <a:ext cx="1274708"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Arial" panose="020B0604020202020204" pitchFamily="34" charset="0"/>
                <a:ea typeface="+mn-ea"/>
                <a:cs typeface="+mn-cs"/>
              </a:rPr>
              <a:t>3D </a:t>
            </a:r>
            <a:r>
              <a:rPr kumimoji="0" lang="en-US" sz="1800" b="1" i="1" u="none" strike="noStrike" kern="1200" cap="none" spc="0" normalizeH="0" baseline="0" noProof="0" dirty="0" err="1">
                <a:ln>
                  <a:noFill/>
                </a:ln>
                <a:solidFill>
                  <a:srgbClr val="C00000"/>
                </a:solidFill>
                <a:effectLst/>
                <a:uLnTx/>
                <a:uFillTx/>
                <a:latin typeface="Arial" panose="020B0604020202020204" pitchFamily="34" charset="0"/>
                <a:ea typeface="+mn-ea"/>
                <a:cs typeface="+mn-cs"/>
              </a:rPr>
              <a:t>XPoint</a:t>
            </a:r>
            <a:endParaRPr kumimoji="0" lang="en-US" sz="1800" b="1" i="1" u="none" strike="noStrike" kern="1200" cap="none" spc="0" normalizeH="0" baseline="0" noProof="0" dirty="0">
              <a:ln>
                <a:noFill/>
              </a:ln>
              <a:solidFill>
                <a:srgbClr val="C00000"/>
              </a:solidFill>
              <a:effectLst/>
              <a:uLnTx/>
              <a:uFillTx/>
              <a:latin typeface="Arial" panose="020B0604020202020204" pitchFamily="34" charset="0"/>
              <a:ea typeface="+mn-ea"/>
              <a:cs typeface="+mn-cs"/>
            </a:endParaRPr>
          </a:p>
        </p:txBody>
      </p:sp>
      <p:sp>
        <p:nvSpPr>
          <p:cNvPr id="21" name="Rectangle 20">
            <a:extLst>
              <a:ext uri="{FF2B5EF4-FFF2-40B4-BE49-F238E27FC236}">
                <a16:creationId xmlns:a16="http://schemas.microsoft.com/office/drawing/2014/main" id="{AB638120-263A-4A44-8B97-325CBBE55F15}"/>
              </a:ext>
            </a:extLst>
          </p:cNvPr>
          <p:cNvSpPr/>
          <p:nvPr/>
        </p:nvSpPr>
        <p:spPr>
          <a:xfrm>
            <a:off x="6920417" y="6066401"/>
            <a:ext cx="1313180"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Arial" panose="020B0604020202020204" pitchFamily="34" charset="0"/>
                <a:ea typeface="+mn-ea"/>
                <a:cs typeface="+mn-cs"/>
              </a:rPr>
              <a:t>New NVM</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t>39</a:t>
            </a:r>
          </a:p>
        </p:txBody>
      </p:sp>
    </p:spTree>
    <p:extLst>
      <p:ext uri="{BB962C8B-B14F-4D97-AF65-F5344CB8AC3E}">
        <p14:creationId xmlns:p14="http://schemas.microsoft.com/office/powerpoint/2010/main" val="1330830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500"/>
                                        <p:tgtEl>
                                          <p:spTgt spid="102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1" nodeType="clickEffect">
                                  <p:stCondLst>
                                    <p:cond delay="0"/>
                                  </p:stCondLst>
                                  <p:childTnLst>
                                    <p:animMotion origin="layout" path="M 4.44444E-6 7.40741E-7 L -0.00035 0.09375 " pathEditMode="relative" rAng="0" ptsTypes="AA">
                                      <p:cBhvr>
                                        <p:cTn id="42" dur="2000" fill="hold"/>
                                        <p:tgtEl>
                                          <p:spTgt spid="9"/>
                                        </p:tgtEl>
                                        <p:attrNameLst>
                                          <p:attrName>ppt_x</p:attrName>
                                          <p:attrName>ppt_y</p:attrName>
                                        </p:attrNameLst>
                                      </p:cBhvr>
                                      <p:rCtr x="-17" y="4676"/>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32"/>
                                        </p:tgtEl>
                                        <p:attrNameLst>
                                          <p:attrName>style.visibility</p:attrName>
                                        </p:attrNameLst>
                                      </p:cBhvr>
                                      <p:to>
                                        <p:strVal val="visible"/>
                                      </p:to>
                                    </p:set>
                                    <p:animEffect transition="in" filter="fade">
                                      <p:cBhvr>
                                        <p:cTn id="47" dur="500"/>
                                        <p:tgtEl>
                                          <p:spTgt spid="103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
                                            <p:txEl>
                                              <p:pRg st="0" end="0"/>
                                            </p:txEl>
                                          </p:spTgt>
                                        </p:tgtEl>
                                        <p:attrNameLst>
                                          <p:attrName>style.visibility</p:attrName>
                                        </p:attrNameLst>
                                      </p:cBhvr>
                                      <p:to>
                                        <p:strVal val="visible"/>
                                      </p:to>
                                    </p:set>
                                    <p:animEffect transition="in" filter="fade">
                                      <p:cBhvr>
                                        <p:cTn id="57" dur="500"/>
                                        <p:tgtEl>
                                          <p:spTgt spid="13">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0">
                                            <p:txEl>
                                              <p:pRg st="0" end="0"/>
                                            </p:txEl>
                                          </p:spTgt>
                                        </p:tgtEl>
                                        <p:attrNameLst>
                                          <p:attrName>style.visibility</p:attrName>
                                        </p:attrNameLst>
                                      </p:cBhvr>
                                      <p:to>
                                        <p:strVal val="visible"/>
                                      </p:to>
                                    </p:set>
                                    <p:animEffect transition="in" filter="fade">
                                      <p:cBhvr>
                                        <p:cTn id="62" dur="500"/>
                                        <p:tgtEl>
                                          <p:spTgt spid="20">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1">
                                            <p:txEl>
                                              <p:pRg st="0" end="0"/>
                                            </p:txEl>
                                          </p:spTgt>
                                        </p:tgtEl>
                                        <p:attrNameLst>
                                          <p:attrName>style.visibility</p:attrName>
                                        </p:attrNameLst>
                                      </p:cBhvr>
                                      <p:to>
                                        <p:strVal val="visible"/>
                                      </p:to>
                                    </p:set>
                                    <p:animEffect transition="in" filter="fade">
                                      <p:cBhvr>
                                        <p:cTn id="6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animBg="1"/>
      <p:bldP spid="8" grpId="0" animBg="1"/>
      <p:bldP spid="9" grpId="0"/>
      <p:bldP spid="9" grpId="1"/>
      <p:bldP spid="11" grpId="0" animBg="1"/>
      <p:bldP spid="11"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Simulation Challenges for Modern MQ-SSDs</a:t>
            </a:r>
            <a:endParaRPr lang="en-US" dirty="0"/>
          </a:p>
        </p:txBody>
      </p:sp>
      <p:sp>
        <p:nvSpPr>
          <p:cNvPr id="3" name="Content Placeholder 2"/>
          <p:cNvSpPr>
            <a:spLocks noGrp="1"/>
          </p:cNvSpPr>
          <p:nvPr>
            <p:ph idx="1"/>
          </p:nvPr>
        </p:nvSpPr>
        <p:spPr/>
        <p:txBody>
          <a:bodyPr/>
          <a:lstStyle/>
          <a:p>
            <a:r>
              <a:rPr lang="en-US" dirty="0"/>
              <a:t>1. Multi-queue support in modern </a:t>
            </a:r>
            <a:r>
              <a:rPr lang="en-US" dirty="0" err="1"/>
              <a:t>NVMe</a:t>
            </a:r>
            <a:r>
              <a:rPr lang="en-US" dirty="0"/>
              <a:t> SSDs</a:t>
            </a:r>
          </a:p>
          <a:p>
            <a:pPr lvl="1"/>
            <a:r>
              <a:rPr lang="en-US" dirty="0"/>
              <a:t>The OS I/O scheduler is eliminated</a:t>
            </a:r>
          </a:p>
          <a:p>
            <a:pPr lvl="1"/>
            <a:r>
              <a:rPr lang="en-US" dirty="0"/>
              <a:t>The device itself is responsible for fairly servicing I/O requests from concurrently-running applications and guaranteeing high responsiveness</a:t>
            </a:r>
          </a:p>
          <a:p>
            <a:endParaRPr lang="en-US" dirty="0"/>
          </a:p>
          <a:p>
            <a:endParaRPr lang="en-US" dirty="0"/>
          </a:p>
          <a:p>
            <a:endParaRPr lang="en-US" dirty="0"/>
          </a:p>
        </p:txBody>
      </p:sp>
      <p:sp>
        <p:nvSpPr>
          <p:cNvPr id="39" name="Rectangle: Rounded Corners 38">
            <a:extLst>
              <a:ext uri="{FF2B5EF4-FFF2-40B4-BE49-F238E27FC236}">
                <a16:creationId xmlns:a16="http://schemas.microsoft.com/office/drawing/2014/main" id="{C33E23B4-24E7-49BE-854A-CA6D6B868F87}"/>
              </a:ext>
            </a:extLst>
          </p:cNvPr>
          <p:cNvSpPr/>
          <p:nvPr/>
        </p:nvSpPr>
        <p:spPr>
          <a:xfrm>
            <a:off x="1642592" y="3501008"/>
            <a:ext cx="1368152" cy="502435"/>
          </a:xfrm>
          <a:prstGeom prst="roundRect">
            <a:avLst/>
          </a:prstGeom>
          <a:solidFill>
            <a:schemeClr val="bg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Process 1</a:t>
            </a:r>
          </a:p>
        </p:txBody>
      </p:sp>
      <p:sp>
        <p:nvSpPr>
          <p:cNvPr id="40" name="Rectangle: Rounded Corners 39">
            <a:extLst>
              <a:ext uri="{FF2B5EF4-FFF2-40B4-BE49-F238E27FC236}">
                <a16:creationId xmlns:a16="http://schemas.microsoft.com/office/drawing/2014/main" id="{CDD2AED5-A5F2-429F-90F7-31030EE122C1}"/>
              </a:ext>
            </a:extLst>
          </p:cNvPr>
          <p:cNvSpPr/>
          <p:nvPr/>
        </p:nvSpPr>
        <p:spPr>
          <a:xfrm>
            <a:off x="3419872" y="3501008"/>
            <a:ext cx="1368152" cy="502435"/>
          </a:xfrm>
          <a:prstGeom prst="roundRect">
            <a:avLst/>
          </a:prstGeom>
          <a:solidFill>
            <a:schemeClr val="bg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Process 2</a:t>
            </a:r>
          </a:p>
        </p:txBody>
      </p:sp>
      <p:sp>
        <p:nvSpPr>
          <p:cNvPr id="41" name="Rectangle: Rounded Corners 40">
            <a:extLst>
              <a:ext uri="{FF2B5EF4-FFF2-40B4-BE49-F238E27FC236}">
                <a16:creationId xmlns:a16="http://schemas.microsoft.com/office/drawing/2014/main" id="{59E70D25-0E90-4CCE-8E59-DA30D246DBE9}"/>
              </a:ext>
            </a:extLst>
          </p:cNvPr>
          <p:cNvSpPr/>
          <p:nvPr/>
        </p:nvSpPr>
        <p:spPr>
          <a:xfrm>
            <a:off x="5292080" y="3501008"/>
            <a:ext cx="1368152" cy="502435"/>
          </a:xfrm>
          <a:prstGeom prst="roundRect">
            <a:avLst/>
          </a:prstGeom>
          <a:solidFill>
            <a:schemeClr val="bg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Process 3</a:t>
            </a:r>
          </a:p>
        </p:txBody>
      </p:sp>
      <p:sp>
        <p:nvSpPr>
          <p:cNvPr id="42" name="Arrow: Right 41">
            <a:extLst>
              <a:ext uri="{FF2B5EF4-FFF2-40B4-BE49-F238E27FC236}">
                <a16:creationId xmlns:a16="http://schemas.microsoft.com/office/drawing/2014/main" id="{487355FB-5771-4AB5-8BB8-BEB638ED6251}"/>
              </a:ext>
            </a:extLst>
          </p:cNvPr>
          <p:cNvSpPr/>
          <p:nvPr/>
        </p:nvSpPr>
        <p:spPr>
          <a:xfrm rot="5400000">
            <a:off x="2137027" y="4013064"/>
            <a:ext cx="379281" cy="360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Arrow: Right 42">
            <a:extLst>
              <a:ext uri="{FF2B5EF4-FFF2-40B4-BE49-F238E27FC236}">
                <a16:creationId xmlns:a16="http://schemas.microsoft.com/office/drawing/2014/main" id="{E19D8452-005D-4297-9B2A-378E8F2F0B4B}"/>
              </a:ext>
            </a:extLst>
          </p:cNvPr>
          <p:cNvSpPr/>
          <p:nvPr/>
        </p:nvSpPr>
        <p:spPr>
          <a:xfrm rot="5400000">
            <a:off x="3914307" y="4001549"/>
            <a:ext cx="379281" cy="360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Arrow: Right 43">
            <a:extLst>
              <a:ext uri="{FF2B5EF4-FFF2-40B4-BE49-F238E27FC236}">
                <a16:creationId xmlns:a16="http://schemas.microsoft.com/office/drawing/2014/main" id="{2D41241E-B7AE-4BBC-B0B1-BB9A4673CE6F}"/>
              </a:ext>
            </a:extLst>
          </p:cNvPr>
          <p:cNvSpPr/>
          <p:nvPr/>
        </p:nvSpPr>
        <p:spPr>
          <a:xfrm rot="5400000">
            <a:off x="5786515" y="4008385"/>
            <a:ext cx="379281" cy="360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Rectangle: Rounded Corners 44">
            <a:extLst>
              <a:ext uri="{FF2B5EF4-FFF2-40B4-BE49-F238E27FC236}">
                <a16:creationId xmlns:a16="http://schemas.microsoft.com/office/drawing/2014/main" id="{736C0A5B-8324-4E7E-BED4-2A5484E9A801}"/>
              </a:ext>
            </a:extLst>
          </p:cNvPr>
          <p:cNvSpPr/>
          <p:nvPr/>
        </p:nvSpPr>
        <p:spPr>
          <a:xfrm>
            <a:off x="1426569" y="5372109"/>
            <a:ext cx="5521696" cy="575551"/>
          </a:xfrm>
          <a:prstGeom prst="roundRect">
            <a:avLst/>
          </a:prstGeom>
          <a:solidFill>
            <a:schemeClr val="accent3">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EEECE1">
                    <a:lumMod val="50000"/>
                  </a:srgbClr>
                </a:solidFill>
                <a:effectLst/>
                <a:uLnTx/>
                <a:uFillTx/>
                <a:latin typeface="Calibri" panose="020F0502020204030204" pitchFamily="34" charset="0"/>
                <a:ea typeface="+mn-ea"/>
                <a:cs typeface="Calibri" panose="020F0502020204030204" pitchFamily="34" charset="0"/>
              </a:rPr>
              <a:t>SSD Device</a:t>
            </a:r>
          </a:p>
        </p:txBody>
      </p:sp>
      <p:grpSp>
        <p:nvGrpSpPr>
          <p:cNvPr id="46" name="Group 45">
            <a:extLst>
              <a:ext uri="{FF2B5EF4-FFF2-40B4-BE49-F238E27FC236}">
                <a16:creationId xmlns:a16="http://schemas.microsoft.com/office/drawing/2014/main" id="{2D1DFD32-17D0-4434-BD92-FA7791B043C6}"/>
              </a:ext>
            </a:extLst>
          </p:cNvPr>
          <p:cNvGrpSpPr/>
          <p:nvPr/>
        </p:nvGrpSpPr>
        <p:grpSpPr>
          <a:xfrm>
            <a:off x="5820113" y="4430115"/>
            <a:ext cx="312086" cy="760230"/>
            <a:chOff x="6708186" y="3532866"/>
            <a:chExt cx="312086" cy="760230"/>
          </a:xfrm>
        </p:grpSpPr>
        <p:sp>
          <p:nvSpPr>
            <p:cNvPr id="47" name="Rectangle 46">
              <a:extLst>
                <a:ext uri="{FF2B5EF4-FFF2-40B4-BE49-F238E27FC236}">
                  <a16:creationId xmlns:a16="http://schemas.microsoft.com/office/drawing/2014/main" id="{93DE7F7A-123F-4FCC-8862-25AF4026F3CE}"/>
                </a:ext>
              </a:extLst>
            </p:cNvPr>
            <p:cNvSpPr/>
            <p:nvPr/>
          </p:nvSpPr>
          <p:spPr>
            <a:xfrm>
              <a:off x="6708186" y="3532866"/>
              <a:ext cx="312086" cy="760230"/>
            </a:xfrm>
            <a:prstGeom prst="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8" name="Straight Connector 47">
              <a:extLst>
                <a:ext uri="{FF2B5EF4-FFF2-40B4-BE49-F238E27FC236}">
                  <a16:creationId xmlns:a16="http://schemas.microsoft.com/office/drawing/2014/main" id="{ABA45AFA-0856-40B2-9D99-CC39837948E1}"/>
                </a:ext>
              </a:extLst>
            </p:cNvPr>
            <p:cNvCxnSpPr>
              <a:cxnSpLocks/>
            </p:cNvCxnSpPr>
            <p:nvPr/>
          </p:nvCxnSpPr>
          <p:spPr>
            <a:xfrm>
              <a:off x="6708186" y="3661076"/>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34D69AB-8BB5-4174-AB8C-AE70C406CD81}"/>
                </a:ext>
              </a:extLst>
            </p:cNvPr>
            <p:cNvCxnSpPr>
              <a:cxnSpLocks/>
            </p:cNvCxnSpPr>
            <p:nvPr/>
          </p:nvCxnSpPr>
          <p:spPr>
            <a:xfrm>
              <a:off x="6708186" y="3787480"/>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EB78646-3201-4FBC-9438-217CC432E38A}"/>
                </a:ext>
              </a:extLst>
            </p:cNvPr>
            <p:cNvCxnSpPr>
              <a:cxnSpLocks/>
            </p:cNvCxnSpPr>
            <p:nvPr/>
          </p:nvCxnSpPr>
          <p:spPr>
            <a:xfrm>
              <a:off x="6708186" y="3913884"/>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218C27D-CDDA-47EB-AAB3-C749E02A88AE}"/>
                </a:ext>
              </a:extLst>
            </p:cNvPr>
            <p:cNvCxnSpPr>
              <a:cxnSpLocks/>
            </p:cNvCxnSpPr>
            <p:nvPr/>
          </p:nvCxnSpPr>
          <p:spPr>
            <a:xfrm>
              <a:off x="6708186" y="4040288"/>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214FA98-08AC-48DF-938A-FAA31F4E38FE}"/>
                </a:ext>
              </a:extLst>
            </p:cNvPr>
            <p:cNvCxnSpPr>
              <a:cxnSpLocks/>
            </p:cNvCxnSpPr>
            <p:nvPr/>
          </p:nvCxnSpPr>
          <p:spPr>
            <a:xfrm>
              <a:off x="6708186" y="4166692"/>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E33BC5-A6AF-4FD7-896D-1938A9EAE05D}"/>
                </a:ext>
              </a:extLst>
            </p:cNvPr>
            <p:cNvCxnSpPr>
              <a:cxnSpLocks/>
            </p:cNvCxnSpPr>
            <p:nvPr/>
          </p:nvCxnSpPr>
          <p:spPr>
            <a:xfrm>
              <a:off x="6708186" y="3534672"/>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84B795-9459-4C1E-8D90-81CF2B9462CE}"/>
                </a:ext>
              </a:extLst>
            </p:cNvPr>
            <p:cNvCxnSpPr>
              <a:cxnSpLocks/>
            </p:cNvCxnSpPr>
            <p:nvPr/>
          </p:nvCxnSpPr>
          <p:spPr>
            <a:xfrm>
              <a:off x="6708186" y="4293096"/>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D9079FF2-DB94-49E4-8B17-CAD62A279DC2}"/>
              </a:ext>
            </a:extLst>
          </p:cNvPr>
          <p:cNvGrpSpPr/>
          <p:nvPr/>
        </p:nvGrpSpPr>
        <p:grpSpPr>
          <a:xfrm>
            <a:off x="3947905" y="4410037"/>
            <a:ext cx="312086" cy="760230"/>
            <a:chOff x="6708186" y="3532866"/>
            <a:chExt cx="312086" cy="760230"/>
          </a:xfrm>
        </p:grpSpPr>
        <p:sp>
          <p:nvSpPr>
            <p:cNvPr id="56" name="Rectangle 55">
              <a:extLst>
                <a:ext uri="{FF2B5EF4-FFF2-40B4-BE49-F238E27FC236}">
                  <a16:creationId xmlns:a16="http://schemas.microsoft.com/office/drawing/2014/main" id="{3D91BF0A-7A4F-46B0-9D3C-7C95630ACB2E}"/>
                </a:ext>
              </a:extLst>
            </p:cNvPr>
            <p:cNvSpPr/>
            <p:nvPr/>
          </p:nvSpPr>
          <p:spPr>
            <a:xfrm>
              <a:off x="6708186" y="3532866"/>
              <a:ext cx="312086" cy="760230"/>
            </a:xfrm>
            <a:prstGeom prst="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7" name="Straight Connector 56">
              <a:extLst>
                <a:ext uri="{FF2B5EF4-FFF2-40B4-BE49-F238E27FC236}">
                  <a16:creationId xmlns:a16="http://schemas.microsoft.com/office/drawing/2014/main" id="{C8AE8AE6-4E28-4045-95BC-22136046444C}"/>
                </a:ext>
              </a:extLst>
            </p:cNvPr>
            <p:cNvCxnSpPr>
              <a:cxnSpLocks/>
            </p:cNvCxnSpPr>
            <p:nvPr/>
          </p:nvCxnSpPr>
          <p:spPr>
            <a:xfrm>
              <a:off x="6708186" y="3661076"/>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937AA6E-9423-47F0-B805-4A54361D1006}"/>
                </a:ext>
              </a:extLst>
            </p:cNvPr>
            <p:cNvCxnSpPr>
              <a:cxnSpLocks/>
            </p:cNvCxnSpPr>
            <p:nvPr/>
          </p:nvCxnSpPr>
          <p:spPr>
            <a:xfrm>
              <a:off x="6708186" y="3787480"/>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080FC7-D6EF-4768-987B-CD11546EE82B}"/>
                </a:ext>
              </a:extLst>
            </p:cNvPr>
            <p:cNvCxnSpPr>
              <a:cxnSpLocks/>
            </p:cNvCxnSpPr>
            <p:nvPr/>
          </p:nvCxnSpPr>
          <p:spPr>
            <a:xfrm>
              <a:off x="6708186" y="3913884"/>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017DD0B-4762-4D3D-ABF4-40F061FAB2BF}"/>
                </a:ext>
              </a:extLst>
            </p:cNvPr>
            <p:cNvCxnSpPr>
              <a:cxnSpLocks/>
            </p:cNvCxnSpPr>
            <p:nvPr/>
          </p:nvCxnSpPr>
          <p:spPr>
            <a:xfrm>
              <a:off x="6708186" y="4040288"/>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31035AD-C2E2-4C5D-982A-597394E481FF}"/>
                </a:ext>
              </a:extLst>
            </p:cNvPr>
            <p:cNvCxnSpPr>
              <a:cxnSpLocks/>
            </p:cNvCxnSpPr>
            <p:nvPr/>
          </p:nvCxnSpPr>
          <p:spPr>
            <a:xfrm>
              <a:off x="6708186" y="4166692"/>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BB92383-916B-4A19-902F-FC9645458205}"/>
                </a:ext>
              </a:extLst>
            </p:cNvPr>
            <p:cNvCxnSpPr>
              <a:cxnSpLocks/>
            </p:cNvCxnSpPr>
            <p:nvPr/>
          </p:nvCxnSpPr>
          <p:spPr>
            <a:xfrm>
              <a:off x="6708186" y="3534672"/>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BFA2CDD-63E3-480C-9DAA-9E8437188ADD}"/>
                </a:ext>
              </a:extLst>
            </p:cNvPr>
            <p:cNvCxnSpPr>
              <a:cxnSpLocks/>
            </p:cNvCxnSpPr>
            <p:nvPr/>
          </p:nvCxnSpPr>
          <p:spPr>
            <a:xfrm>
              <a:off x="6708186" y="4293096"/>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D4260B48-2790-4937-9E80-947500973E96}"/>
              </a:ext>
            </a:extLst>
          </p:cNvPr>
          <p:cNvGrpSpPr/>
          <p:nvPr/>
        </p:nvGrpSpPr>
        <p:grpSpPr>
          <a:xfrm>
            <a:off x="2170625" y="4399328"/>
            <a:ext cx="312086" cy="760230"/>
            <a:chOff x="6708186" y="3532866"/>
            <a:chExt cx="312086" cy="760230"/>
          </a:xfrm>
        </p:grpSpPr>
        <p:sp>
          <p:nvSpPr>
            <p:cNvPr id="65" name="Rectangle 64">
              <a:extLst>
                <a:ext uri="{FF2B5EF4-FFF2-40B4-BE49-F238E27FC236}">
                  <a16:creationId xmlns:a16="http://schemas.microsoft.com/office/drawing/2014/main" id="{C7AC0CBC-6CE2-4A2C-902A-3308A2954708}"/>
                </a:ext>
              </a:extLst>
            </p:cNvPr>
            <p:cNvSpPr/>
            <p:nvPr/>
          </p:nvSpPr>
          <p:spPr>
            <a:xfrm>
              <a:off x="6708186" y="3532866"/>
              <a:ext cx="312086" cy="760230"/>
            </a:xfrm>
            <a:prstGeom prst="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6" name="Straight Connector 65">
              <a:extLst>
                <a:ext uri="{FF2B5EF4-FFF2-40B4-BE49-F238E27FC236}">
                  <a16:creationId xmlns:a16="http://schemas.microsoft.com/office/drawing/2014/main" id="{E3B3B0E6-DDD0-4422-A414-9AFD00E7549C}"/>
                </a:ext>
              </a:extLst>
            </p:cNvPr>
            <p:cNvCxnSpPr>
              <a:cxnSpLocks/>
            </p:cNvCxnSpPr>
            <p:nvPr/>
          </p:nvCxnSpPr>
          <p:spPr>
            <a:xfrm>
              <a:off x="6708186" y="3661076"/>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FD2DCD4-8B0E-4476-B0A7-E2AA75BFC37B}"/>
                </a:ext>
              </a:extLst>
            </p:cNvPr>
            <p:cNvCxnSpPr>
              <a:cxnSpLocks/>
            </p:cNvCxnSpPr>
            <p:nvPr/>
          </p:nvCxnSpPr>
          <p:spPr>
            <a:xfrm>
              <a:off x="6708186" y="3787480"/>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B22B088-EF7C-48C3-92BD-5AE43C922F70}"/>
                </a:ext>
              </a:extLst>
            </p:cNvPr>
            <p:cNvCxnSpPr>
              <a:cxnSpLocks/>
            </p:cNvCxnSpPr>
            <p:nvPr/>
          </p:nvCxnSpPr>
          <p:spPr>
            <a:xfrm>
              <a:off x="6708186" y="3913884"/>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2FB085C-EF55-417A-8D70-CB92FFB2AE3B}"/>
                </a:ext>
              </a:extLst>
            </p:cNvPr>
            <p:cNvCxnSpPr>
              <a:cxnSpLocks/>
            </p:cNvCxnSpPr>
            <p:nvPr/>
          </p:nvCxnSpPr>
          <p:spPr>
            <a:xfrm>
              <a:off x="6708186" y="4040288"/>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19192E0-A937-4B85-A34A-FE12A7300747}"/>
                </a:ext>
              </a:extLst>
            </p:cNvPr>
            <p:cNvCxnSpPr>
              <a:cxnSpLocks/>
            </p:cNvCxnSpPr>
            <p:nvPr/>
          </p:nvCxnSpPr>
          <p:spPr>
            <a:xfrm>
              <a:off x="6708186" y="4166692"/>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72EF2BB-C683-4499-987C-B3B753F8E0D5}"/>
                </a:ext>
              </a:extLst>
            </p:cNvPr>
            <p:cNvCxnSpPr>
              <a:cxnSpLocks/>
            </p:cNvCxnSpPr>
            <p:nvPr/>
          </p:nvCxnSpPr>
          <p:spPr>
            <a:xfrm>
              <a:off x="6708186" y="3534672"/>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8316177-A5F2-46E7-A20C-11552A2893F8}"/>
                </a:ext>
              </a:extLst>
            </p:cNvPr>
            <p:cNvCxnSpPr>
              <a:cxnSpLocks/>
            </p:cNvCxnSpPr>
            <p:nvPr/>
          </p:nvCxnSpPr>
          <p:spPr>
            <a:xfrm>
              <a:off x="6708186" y="4293096"/>
              <a:ext cx="312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73" name="Picture 8" descr="Image result for nvm express">
            <a:extLst>
              <a:ext uri="{FF2B5EF4-FFF2-40B4-BE49-F238E27FC236}">
                <a16:creationId xmlns:a16="http://schemas.microsoft.com/office/drawing/2014/main" id="{C6FC6B76-2257-4CA7-9908-754A0A44AD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6" y="4228872"/>
            <a:ext cx="1992015" cy="550571"/>
          </a:xfrm>
          <a:prstGeom prst="rect">
            <a:avLst/>
          </a:prstGeom>
          <a:noFill/>
          <a:extLst>
            <a:ext uri="{909E8E84-426E-40DD-AFC4-6F175D3DCCD1}">
              <a14:hiddenFill xmlns:a14="http://schemas.microsoft.com/office/drawing/2010/main">
                <a:solidFill>
                  <a:srgbClr val="FFFFFF"/>
                </a:solidFill>
              </a14:hiddenFill>
            </a:ext>
          </a:extLst>
        </p:spPr>
      </p:pic>
      <p:cxnSp>
        <p:nvCxnSpPr>
          <p:cNvPr id="74" name="Straight Arrow Connector 73">
            <a:extLst>
              <a:ext uri="{FF2B5EF4-FFF2-40B4-BE49-F238E27FC236}">
                <a16:creationId xmlns:a16="http://schemas.microsoft.com/office/drawing/2014/main" id="{1D5D8E54-23BC-4F56-B95B-75E389C67978}"/>
              </a:ext>
            </a:extLst>
          </p:cNvPr>
          <p:cNvCxnSpPr>
            <a:cxnSpLocks/>
          </p:cNvCxnSpPr>
          <p:nvPr/>
        </p:nvCxnSpPr>
        <p:spPr>
          <a:xfrm>
            <a:off x="4103948" y="5170267"/>
            <a:ext cx="0" cy="2144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EC3A7D1-2176-422F-9729-A8974D21B0E1}"/>
              </a:ext>
            </a:extLst>
          </p:cNvPr>
          <p:cNvCxnSpPr>
            <a:cxnSpLocks/>
          </p:cNvCxnSpPr>
          <p:nvPr/>
        </p:nvCxnSpPr>
        <p:spPr>
          <a:xfrm>
            <a:off x="5976156" y="5179810"/>
            <a:ext cx="0" cy="2144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39FB5B8-7A3D-48A0-A807-BDEA24670FC1}"/>
              </a:ext>
            </a:extLst>
          </p:cNvPr>
          <p:cNvCxnSpPr>
            <a:cxnSpLocks/>
          </p:cNvCxnSpPr>
          <p:nvPr/>
        </p:nvCxnSpPr>
        <p:spPr>
          <a:xfrm>
            <a:off x="2326668" y="5145325"/>
            <a:ext cx="0" cy="2144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6CE2D67B-6A5C-4A8C-8FC6-813C96D03791}"/>
              </a:ext>
            </a:extLst>
          </p:cNvPr>
          <p:cNvSpPr/>
          <p:nvPr/>
        </p:nvSpPr>
        <p:spPr>
          <a:xfrm>
            <a:off x="6387315" y="3863634"/>
            <a:ext cx="2787943" cy="923330"/>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Application-level</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queues are directly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exposed to the device </a:t>
            </a:r>
          </a:p>
        </p:txBody>
      </p:sp>
      <p:cxnSp>
        <p:nvCxnSpPr>
          <p:cNvPr id="79" name="Straight Arrow Connector 78">
            <a:extLst>
              <a:ext uri="{FF2B5EF4-FFF2-40B4-BE49-F238E27FC236}">
                <a16:creationId xmlns:a16="http://schemas.microsoft.com/office/drawing/2014/main" id="{0279DBF3-3A2C-416C-8233-8651729FF2E7}"/>
              </a:ext>
            </a:extLst>
          </p:cNvPr>
          <p:cNvCxnSpPr>
            <a:cxnSpLocks/>
          </p:cNvCxnSpPr>
          <p:nvPr/>
        </p:nvCxnSpPr>
        <p:spPr>
          <a:xfrm flipH="1">
            <a:off x="6202018" y="4810230"/>
            <a:ext cx="457120" cy="4768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C3EFEAF-C797-470C-9ECE-3A9160E456D4}"/>
              </a:ext>
            </a:extLst>
          </p:cNvPr>
          <p:cNvCxnSpPr>
            <a:cxnSpLocks/>
          </p:cNvCxnSpPr>
          <p:nvPr/>
        </p:nvCxnSpPr>
        <p:spPr>
          <a:xfrm flipH="1">
            <a:off x="4297054" y="4803374"/>
            <a:ext cx="2363178" cy="43823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3D26CC19-0A00-475D-9B1D-C5389A2AC6D4}"/>
              </a:ext>
            </a:extLst>
          </p:cNvPr>
          <p:cNvCxnSpPr>
            <a:cxnSpLocks/>
          </p:cNvCxnSpPr>
          <p:nvPr/>
        </p:nvCxnSpPr>
        <p:spPr>
          <a:xfrm flipH="1">
            <a:off x="2580508" y="4803374"/>
            <a:ext cx="4079724" cy="44466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Rounded Corners 77">
            <a:extLst>
              <a:ext uri="{FF2B5EF4-FFF2-40B4-BE49-F238E27FC236}">
                <a16:creationId xmlns:a16="http://schemas.microsoft.com/office/drawing/2014/main" id="{C137A2C9-E145-4A76-A8B2-AB73B78B54FA}"/>
              </a:ext>
            </a:extLst>
          </p:cNvPr>
          <p:cNvSpPr/>
          <p:nvPr/>
        </p:nvSpPr>
        <p:spPr>
          <a:xfrm>
            <a:off x="825488" y="2878776"/>
            <a:ext cx="7416824" cy="1272590"/>
          </a:xfrm>
          <a:prstGeom prst="roundRect">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No existing SSD simulation tool</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supports multi-queue I/O execution</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t>40</a:t>
            </a:r>
          </a:p>
        </p:txBody>
      </p:sp>
    </p:spTree>
    <p:extLst>
      <p:ext uri="{BB962C8B-B14F-4D97-AF65-F5344CB8AC3E}">
        <p14:creationId xmlns:p14="http://schemas.microsoft.com/office/powerpoint/2010/main" val="1706004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par>
                                <p:cTn id="37" presetID="10"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500"/>
                                        <p:tgtEl>
                                          <p:spTgt spid="6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nodeType="withEffect">
                                  <p:stCondLst>
                                    <p:cond delay="0"/>
                                  </p:stCondLst>
                                  <p:childTnLst>
                                    <p:set>
                                      <p:cBhvr>
                                        <p:cTn id="44" dur="1" fill="hold">
                                          <p:stCondLst>
                                            <p:cond delay="0"/>
                                          </p:stCondLst>
                                        </p:cTn>
                                        <p:tgtEl>
                                          <p:spTgt spid="73"/>
                                        </p:tgtEl>
                                        <p:attrNameLst>
                                          <p:attrName>style.visibility</p:attrName>
                                        </p:attrNameLst>
                                      </p:cBhvr>
                                      <p:to>
                                        <p:strVal val="visible"/>
                                      </p:to>
                                    </p:set>
                                    <p:animEffect transition="in" filter="fade">
                                      <p:cBhvr>
                                        <p:cTn id="45" dur="500"/>
                                        <p:tgtEl>
                                          <p:spTgt spid="73"/>
                                        </p:tgtEl>
                                      </p:cBhvr>
                                    </p:animEffect>
                                  </p:childTnLst>
                                </p:cTn>
                              </p:par>
                              <p:par>
                                <p:cTn id="46" presetID="10" presetClass="entr" presetSubtype="0" fill="hold" nodeType="with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fade">
                                      <p:cBhvr>
                                        <p:cTn id="48" dur="500"/>
                                        <p:tgtEl>
                                          <p:spTgt spid="74"/>
                                        </p:tgtEl>
                                      </p:cBhvr>
                                    </p:animEffect>
                                  </p:childTnLst>
                                </p:cTn>
                              </p:par>
                              <p:par>
                                <p:cTn id="49" presetID="10" presetClass="entr" presetSubtype="0" fill="hold" nodeType="with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500"/>
                                        <p:tgtEl>
                                          <p:spTgt spid="75"/>
                                        </p:tgtEl>
                                      </p:cBhvr>
                                    </p:animEffect>
                                  </p:childTnLst>
                                </p:cTn>
                              </p:par>
                              <p:par>
                                <p:cTn id="52" presetID="10" presetClass="entr" presetSubtype="0" fill="hold" nodeType="withEffect">
                                  <p:stCondLst>
                                    <p:cond delay="0"/>
                                  </p:stCondLst>
                                  <p:childTnLst>
                                    <p:set>
                                      <p:cBhvr>
                                        <p:cTn id="53" dur="1" fill="hold">
                                          <p:stCondLst>
                                            <p:cond delay="0"/>
                                          </p:stCondLst>
                                        </p:cTn>
                                        <p:tgtEl>
                                          <p:spTgt spid="76"/>
                                        </p:tgtEl>
                                        <p:attrNameLst>
                                          <p:attrName>style.visibility</p:attrName>
                                        </p:attrNameLst>
                                      </p:cBhvr>
                                      <p:to>
                                        <p:strVal val="visible"/>
                                      </p:to>
                                    </p:set>
                                    <p:animEffect transition="in" filter="fade">
                                      <p:cBhvr>
                                        <p:cTn id="54" dur="500"/>
                                        <p:tgtEl>
                                          <p:spTgt spid="7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500"/>
                                        <p:tgtEl>
                                          <p:spTgt spid="77"/>
                                        </p:tgtEl>
                                      </p:cBhvr>
                                    </p:animEffect>
                                  </p:childTnLst>
                                </p:cTn>
                              </p:par>
                              <p:par>
                                <p:cTn id="60" presetID="22" presetClass="entr" presetSubtype="2" fill="hold" nodeType="withEffect">
                                  <p:stCondLst>
                                    <p:cond delay="0"/>
                                  </p:stCondLst>
                                  <p:childTnLst>
                                    <p:set>
                                      <p:cBhvr>
                                        <p:cTn id="61" dur="1" fill="hold">
                                          <p:stCondLst>
                                            <p:cond delay="0"/>
                                          </p:stCondLst>
                                        </p:cTn>
                                        <p:tgtEl>
                                          <p:spTgt spid="82"/>
                                        </p:tgtEl>
                                        <p:attrNameLst>
                                          <p:attrName>style.visibility</p:attrName>
                                        </p:attrNameLst>
                                      </p:cBhvr>
                                      <p:to>
                                        <p:strVal val="visible"/>
                                      </p:to>
                                    </p:set>
                                    <p:animEffect transition="in" filter="wipe(right)">
                                      <p:cBhvr>
                                        <p:cTn id="62" dur="500"/>
                                        <p:tgtEl>
                                          <p:spTgt spid="82"/>
                                        </p:tgtEl>
                                      </p:cBhvr>
                                    </p:animEffect>
                                  </p:childTnLst>
                                </p:cTn>
                              </p:par>
                              <p:par>
                                <p:cTn id="63" presetID="22" presetClass="entr" presetSubtype="2" fill="hold" nodeType="withEffect">
                                  <p:stCondLst>
                                    <p:cond delay="0"/>
                                  </p:stCondLst>
                                  <p:childTnLst>
                                    <p:set>
                                      <p:cBhvr>
                                        <p:cTn id="64" dur="1" fill="hold">
                                          <p:stCondLst>
                                            <p:cond delay="0"/>
                                          </p:stCondLst>
                                        </p:cTn>
                                        <p:tgtEl>
                                          <p:spTgt spid="79"/>
                                        </p:tgtEl>
                                        <p:attrNameLst>
                                          <p:attrName>style.visibility</p:attrName>
                                        </p:attrNameLst>
                                      </p:cBhvr>
                                      <p:to>
                                        <p:strVal val="visible"/>
                                      </p:to>
                                    </p:set>
                                    <p:animEffect transition="in" filter="wipe(right)">
                                      <p:cBhvr>
                                        <p:cTn id="65" dur="500"/>
                                        <p:tgtEl>
                                          <p:spTgt spid="79"/>
                                        </p:tgtEl>
                                      </p:cBhvr>
                                    </p:animEffect>
                                  </p:childTnLst>
                                </p:cTn>
                              </p:par>
                              <p:par>
                                <p:cTn id="66" presetID="22" presetClass="entr" presetSubtype="2" fill="hold" nodeType="withEffect">
                                  <p:stCondLst>
                                    <p:cond delay="0"/>
                                  </p:stCondLst>
                                  <p:childTnLst>
                                    <p:set>
                                      <p:cBhvr>
                                        <p:cTn id="67" dur="1" fill="hold">
                                          <p:stCondLst>
                                            <p:cond delay="0"/>
                                          </p:stCondLst>
                                        </p:cTn>
                                        <p:tgtEl>
                                          <p:spTgt spid="84"/>
                                        </p:tgtEl>
                                        <p:attrNameLst>
                                          <p:attrName>style.visibility</p:attrName>
                                        </p:attrNameLst>
                                      </p:cBhvr>
                                      <p:to>
                                        <p:strVal val="visible"/>
                                      </p:to>
                                    </p:set>
                                    <p:animEffect transition="in" filter="wipe(right)">
                                      <p:cBhvr>
                                        <p:cTn id="68" dur="500"/>
                                        <p:tgtEl>
                                          <p:spTgt spid="8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
                                            <p:txEl>
                                              <p:pRg st="2" end="2"/>
                                            </p:txEl>
                                          </p:spTgt>
                                        </p:tgtEl>
                                        <p:attrNameLst>
                                          <p:attrName>style.visibility</p:attrName>
                                        </p:attrNameLst>
                                      </p:cBhvr>
                                      <p:to>
                                        <p:strVal val="visible"/>
                                      </p:to>
                                    </p:set>
                                    <p:animEffect transition="in" filter="fade">
                                      <p:cBhvr>
                                        <p:cTn id="73" dur="500"/>
                                        <p:tgtEl>
                                          <p:spTgt spid="3">
                                            <p:txEl>
                                              <p:pRg st="2" end="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fade">
                                      <p:cBhvr>
                                        <p:cTn id="7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P spid="45" grpId="0" animBg="1"/>
      <p:bldP spid="77" grpId="0"/>
      <p:bldP spid="7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Slowdown and Fairness for I/O Flows</a:t>
            </a:r>
          </a:p>
        </p:txBody>
      </p:sp>
      <p:sp>
        <p:nvSpPr>
          <p:cNvPr id="3" name="Content Placeholder 2"/>
          <p:cNvSpPr>
            <a:spLocks noGrp="1"/>
          </p:cNvSpPr>
          <p:nvPr>
            <p:ph idx="1"/>
          </p:nvPr>
        </p:nvSpPr>
        <p:spPr/>
        <p:txBody>
          <a:bodyPr/>
          <a:lstStyle/>
          <a:p>
            <a:r>
              <a:rPr lang="en-US" i="1" dirty="0" err="1"/>
              <a:t>RT</a:t>
            </a:r>
            <a:r>
              <a:rPr lang="en-US" i="1" baseline="-25000" dirty="0" err="1"/>
              <a:t>fi</a:t>
            </a:r>
            <a:r>
              <a:rPr lang="en-US" dirty="0"/>
              <a:t>: response time of Flow </a:t>
            </a:r>
            <a:r>
              <a:rPr lang="en-US" i="1" dirty="0"/>
              <a:t>f</a:t>
            </a:r>
            <a:r>
              <a:rPr lang="en-US" i="1" baseline="-25000" dirty="0"/>
              <a:t>i</a:t>
            </a:r>
            <a:endParaRPr lang="en-US" i="1" dirty="0"/>
          </a:p>
          <a:p>
            <a:r>
              <a:rPr lang="en-US" i="1" dirty="0" err="1"/>
              <a:t>S</a:t>
            </a:r>
            <a:r>
              <a:rPr lang="en-US" i="1" baseline="-25000" dirty="0" err="1"/>
              <a:t>fi</a:t>
            </a:r>
            <a:r>
              <a:rPr lang="en-US" dirty="0"/>
              <a:t>: slowdown of Flow  </a:t>
            </a:r>
            <a:r>
              <a:rPr lang="en-US" i="1" dirty="0"/>
              <a:t>f</a:t>
            </a:r>
            <a:r>
              <a:rPr lang="en-US" i="1" baseline="-25000" dirty="0"/>
              <a:t>i</a:t>
            </a:r>
          </a:p>
          <a:p>
            <a:endParaRPr lang="en-US" i="1" baseline="-25000" dirty="0"/>
          </a:p>
          <a:p>
            <a:endParaRPr lang="en-US" i="1" baseline="-25000" dirty="0"/>
          </a:p>
          <a:p>
            <a:endParaRPr lang="en-US" i="1" baseline="-25000" dirty="0"/>
          </a:p>
          <a:p>
            <a:r>
              <a:rPr lang="en-US" i="1" dirty="0"/>
              <a:t>F</a:t>
            </a:r>
            <a:r>
              <a:rPr lang="en-US" dirty="0"/>
              <a:t>: fairness of slowdowns across multiple flows</a:t>
            </a:r>
          </a:p>
          <a:p>
            <a:endParaRPr lang="en-US" i="1" dirty="0"/>
          </a:p>
          <a:p>
            <a:endParaRPr lang="en-US" i="1" dirty="0"/>
          </a:p>
          <a:p>
            <a:endParaRPr lang="en-US" i="1" dirty="0"/>
          </a:p>
          <a:p>
            <a:pPr lvl="1"/>
            <a:r>
              <a:rPr lang="en-US" dirty="0"/>
              <a:t>0 &lt; </a:t>
            </a:r>
            <a:r>
              <a:rPr lang="en-US" i="1" dirty="0"/>
              <a:t>F</a:t>
            </a:r>
            <a:r>
              <a:rPr lang="en-US" dirty="0"/>
              <a:t> &lt; 1</a:t>
            </a:r>
          </a:p>
          <a:p>
            <a:pPr lvl="1"/>
            <a:r>
              <a:rPr lang="en-US" dirty="0"/>
              <a:t>Higher</a:t>
            </a:r>
            <a:r>
              <a:rPr lang="en-US" i="1" dirty="0"/>
              <a:t> F</a:t>
            </a:r>
            <a:r>
              <a:rPr lang="en-US" dirty="0"/>
              <a:t> means that system is </a:t>
            </a:r>
            <a:r>
              <a:rPr lang="en-US" i="1" dirty="0"/>
              <a:t>more</a:t>
            </a:r>
            <a:r>
              <a:rPr lang="en-US" dirty="0"/>
              <a:t> fair</a:t>
            </a:r>
          </a:p>
          <a:p>
            <a:endParaRPr lang="en-US" i="1" dirty="0"/>
          </a:p>
        </p:txBody>
      </p:sp>
      <p:sp>
        <p:nvSpPr>
          <p:cNvPr id="4" name="Slide Number Placeholder 3"/>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t>41</a:t>
            </a:r>
          </a:p>
        </p:txBody>
      </p:sp>
      <p:pic>
        <p:nvPicPr>
          <p:cNvPr id="5" name="Picture 4"/>
          <p:cNvPicPr>
            <a:picLocks noChangeAspect="1"/>
          </p:cNvPicPr>
          <p:nvPr/>
        </p:nvPicPr>
        <p:blipFill>
          <a:blip r:embed="rId3"/>
          <a:stretch>
            <a:fillRect/>
          </a:stretch>
        </p:blipFill>
        <p:spPr>
          <a:xfrm>
            <a:off x="3251473" y="1923180"/>
            <a:ext cx="2641053" cy="423395"/>
          </a:xfrm>
          <a:prstGeom prst="rect">
            <a:avLst/>
          </a:prstGeom>
        </p:spPr>
      </p:pic>
      <p:pic>
        <p:nvPicPr>
          <p:cNvPr id="6" name="Picture 5"/>
          <p:cNvPicPr>
            <a:picLocks noChangeAspect="1"/>
          </p:cNvPicPr>
          <p:nvPr/>
        </p:nvPicPr>
        <p:blipFill>
          <a:blip r:embed="rId4"/>
          <a:stretch>
            <a:fillRect/>
          </a:stretch>
        </p:blipFill>
        <p:spPr>
          <a:xfrm>
            <a:off x="3504631" y="3433155"/>
            <a:ext cx="2134737" cy="1106290"/>
          </a:xfrm>
          <a:prstGeom prst="rect">
            <a:avLst/>
          </a:prstGeom>
        </p:spPr>
      </p:pic>
    </p:spTree>
    <p:extLst>
      <p:ext uri="{BB962C8B-B14F-4D97-AF65-F5344CB8AC3E}">
        <p14:creationId xmlns:p14="http://schemas.microsoft.com/office/powerpoint/2010/main" val="426277408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FB6607B-A352-4A0B-842D-36FDB8975408}"/>
              </a:ext>
            </a:extLst>
          </p:cNvPr>
          <p:cNvSpPr>
            <a:spLocks noGrp="1"/>
          </p:cNvSpPr>
          <p:nvPr>
            <p:ph type="title"/>
          </p:nvPr>
        </p:nvSpPr>
        <p:spPr/>
        <p:txBody>
          <a:bodyPr/>
          <a:lstStyle/>
          <a:p>
            <a:r>
              <a:rPr lang="en-US"/>
              <a:t>Concurrent Flow Execution in Real Devices</a:t>
            </a:r>
            <a:endParaRPr lang="en-US" dirty="0"/>
          </a:p>
        </p:txBody>
      </p:sp>
      <p:pic>
        <p:nvPicPr>
          <p:cNvPr id="6" name="Picture 5">
            <a:extLst>
              <a:ext uri="{FF2B5EF4-FFF2-40B4-BE49-F238E27FC236}">
                <a16:creationId xmlns:a16="http://schemas.microsoft.com/office/drawing/2014/main" id="{D7BD2277-C64F-46C1-972D-83926FB22A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608" y="1268760"/>
            <a:ext cx="7315200" cy="1958984"/>
          </a:xfrm>
          <a:prstGeom prst="rect">
            <a:avLst/>
          </a:prstGeom>
        </p:spPr>
      </p:pic>
      <p:pic>
        <p:nvPicPr>
          <p:cNvPr id="8" name="Picture 7">
            <a:extLst>
              <a:ext uri="{FF2B5EF4-FFF2-40B4-BE49-F238E27FC236}">
                <a16:creationId xmlns:a16="http://schemas.microsoft.com/office/drawing/2014/main" id="{C683AE42-ECBA-47E9-8855-0CB491B81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608" y="3630257"/>
            <a:ext cx="7315200" cy="1961971"/>
          </a:xfrm>
          <a:prstGeom prst="rect">
            <a:avLst/>
          </a:prstGeom>
        </p:spPr>
      </p:pic>
      <p:sp>
        <p:nvSpPr>
          <p:cNvPr id="3" name="Slide Number Placeholder 2"/>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t>42</a:t>
            </a:r>
          </a:p>
        </p:txBody>
      </p:sp>
    </p:spTree>
    <p:extLst>
      <p:ext uri="{BB962C8B-B14F-4D97-AF65-F5344CB8AC3E}">
        <p14:creationId xmlns:p14="http://schemas.microsoft.com/office/powerpoint/2010/main" val="208727178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BB4FCD-11FA-46A6-956C-EC89E41A3042}"/>
              </a:ext>
            </a:extLst>
          </p:cNvPr>
          <p:cNvSpPr>
            <a:spLocks noGrp="1"/>
          </p:cNvSpPr>
          <p:nvPr>
            <p:ph type="title"/>
          </p:nvPr>
        </p:nvSpPr>
        <p:spPr/>
        <p:txBody>
          <a:bodyPr/>
          <a:lstStyle/>
          <a:p>
            <a:r>
              <a:rPr lang="en-US"/>
              <a:t>Concurrent Flow Execution in Real Devices</a:t>
            </a:r>
            <a:endParaRPr lang="en-US" dirty="0"/>
          </a:p>
        </p:txBody>
      </p:sp>
      <p:pic>
        <p:nvPicPr>
          <p:cNvPr id="4" name="Picture 3">
            <a:extLst>
              <a:ext uri="{FF2B5EF4-FFF2-40B4-BE49-F238E27FC236}">
                <a16:creationId xmlns:a16="http://schemas.microsoft.com/office/drawing/2014/main" id="{D110D4D2-13DE-4F6C-9517-36562A9C7D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608" y="1268760"/>
            <a:ext cx="7315200" cy="1922013"/>
          </a:xfrm>
          <a:prstGeom prst="rect">
            <a:avLst/>
          </a:prstGeom>
        </p:spPr>
      </p:pic>
      <p:pic>
        <p:nvPicPr>
          <p:cNvPr id="6" name="Picture 5">
            <a:extLst>
              <a:ext uri="{FF2B5EF4-FFF2-40B4-BE49-F238E27FC236}">
                <a16:creationId xmlns:a16="http://schemas.microsoft.com/office/drawing/2014/main" id="{2DD1835D-274E-43E9-A046-A5601FAACE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608" y="3645024"/>
            <a:ext cx="7315200" cy="1941234"/>
          </a:xfrm>
          <a:prstGeom prst="rect">
            <a:avLst/>
          </a:prstGeom>
        </p:spPr>
      </p:pic>
      <p:sp>
        <p:nvSpPr>
          <p:cNvPr id="3" name="Slide Number Placeholder 2"/>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t>43</a:t>
            </a:r>
          </a:p>
        </p:txBody>
      </p:sp>
    </p:spTree>
    <p:extLst>
      <p:ext uri="{BB962C8B-B14F-4D97-AF65-F5344CB8AC3E}">
        <p14:creationId xmlns:p14="http://schemas.microsoft.com/office/powerpoint/2010/main" val="316968671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Simulation Challenges for Modern MQ-SSDs</a:t>
            </a:r>
            <a:endParaRPr lang="en-US" dirty="0"/>
          </a:p>
        </p:txBody>
      </p:sp>
      <p:sp>
        <p:nvSpPr>
          <p:cNvPr id="3" name="Content Placeholder 2"/>
          <p:cNvSpPr>
            <a:spLocks noGrp="1"/>
          </p:cNvSpPr>
          <p:nvPr>
            <p:ph idx="1"/>
          </p:nvPr>
        </p:nvSpPr>
        <p:spPr/>
        <p:txBody>
          <a:bodyPr/>
          <a:lstStyle/>
          <a:p>
            <a:r>
              <a:rPr lang="en-US"/>
              <a:t>The research community needs simulation tools that reliably model these features</a:t>
            </a:r>
          </a:p>
          <a:p>
            <a:endParaRPr lang="en-US"/>
          </a:p>
          <a:p>
            <a:r>
              <a:rPr lang="en-US"/>
              <a:t>State-of-the-art SSD simulators fail to model a number of key properties of modern SSDs</a:t>
            </a:r>
          </a:p>
          <a:p>
            <a:pPr lvl="1"/>
            <a:r>
              <a:rPr lang="en-US"/>
              <a:t>They implement only the single queue approach </a:t>
            </a:r>
          </a:p>
          <a:p>
            <a:pPr lvl="1"/>
            <a:r>
              <a:rPr lang="en-US"/>
              <a:t>They do not adequately replicate steady-state behavior </a:t>
            </a:r>
            <a:r>
              <a:rPr lang="en-US">
                <a:sym typeface="Wingdings" panose="05000000000000000000" pitchFamily="2" charset="2"/>
              </a:rPr>
              <a:t> the reported performance values may be far from the long-term results</a:t>
            </a:r>
          </a:p>
          <a:p>
            <a:pPr lvl="1"/>
            <a:r>
              <a:rPr lang="en-US"/>
              <a:t>They capture only the part of the request latency </a:t>
            </a:r>
            <a:r>
              <a:rPr lang="en-US">
                <a:sym typeface="Wingdings" panose="05000000000000000000" pitchFamily="2" charset="2"/>
              </a:rPr>
              <a:t> do not capture the true request performance of SSDs</a:t>
            </a:r>
            <a:endParaRPr lang="en-US"/>
          </a:p>
          <a:p>
            <a:pPr lvl="1"/>
            <a:endParaRPr lang="en-US"/>
          </a:p>
          <a:p>
            <a:endParaRPr lang="en-US"/>
          </a:p>
          <a:p>
            <a:endParaRPr lang="en-US"/>
          </a:p>
          <a:p>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t>44</a:t>
            </a:r>
          </a:p>
        </p:txBody>
      </p:sp>
    </p:spTree>
    <p:extLst>
      <p:ext uri="{BB962C8B-B14F-4D97-AF65-F5344CB8AC3E}">
        <p14:creationId xmlns:p14="http://schemas.microsoft.com/office/powerpoint/2010/main" val="2620406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6F46A7A-777C-412A-AE06-2886823F63CF}"/>
              </a:ext>
            </a:extLst>
          </p:cNvPr>
          <p:cNvSpPr>
            <a:spLocks noGrp="1"/>
          </p:cNvSpPr>
          <p:nvPr>
            <p:ph type="title"/>
          </p:nvPr>
        </p:nvSpPr>
        <p:spPr/>
        <p:txBody>
          <a:bodyPr/>
          <a:lstStyle/>
          <a:p>
            <a:r>
              <a:rPr lang="en-US"/>
              <a:t>Real Trace Execution Results</a:t>
            </a:r>
            <a:endParaRPr lang="en-US" dirty="0"/>
          </a:p>
        </p:txBody>
      </p:sp>
      <p:pic>
        <p:nvPicPr>
          <p:cNvPr id="6" name="Picture 5">
            <a:extLst>
              <a:ext uri="{FF2B5EF4-FFF2-40B4-BE49-F238E27FC236}">
                <a16:creationId xmlns:a16="http://schemas.microsoft.com/office/drawing/2014/main" id="{434B1FAA-128B-43EB-AC9C-9E2358F7A3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0599" y="1336336"/>
            <a:ext cx="6282801" cy="2560320"/>
          </a:xfrm>
          <a:prstGeom prst="rect">
            <a:avLst/>
          </a:prstGeom>
        </p:spPr>
      </p:pic>
      <p:pic>
        <p:nvPicPr>
          <p:cNvPr id="8" name="Picture 7">
            <a:extLst>
              <a:ext uri="{FF2B5EF4-FFF2-40B4-BE49-F238E27FC236}">
                <a16:creationId xmlns:a16="http://schemas.microsoft.com/office/drawing/2014/main" id="{2E7744EC-5CC4-427C-9984-E4549AA11E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040" y="4023909"/>
            <a:ext cx="6257917" cy="2103120"/>
          </a:xfrm>
          <a:prstGeom prst="rect">
            <a:avLst/>
          </a:prstGeom>
        </p:spPr>
      </p:pic>
      <p:sp>
        <p:nvSpPr>
          <p:cNvPr id="3" name="Slide Number Placeholder 2"/>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t>45</a:t>
            </a:r>
          </a:p>
        </p:txBody>
      </p:sp>
    </p:spTree>
    <p:extLst>
      <p:ext uri="{BB962C8B-B14F-4D97-AF65-F5344CB8AC3E}">
        <p14:creationId xmlns:p14="http://schemas.microsoft.com/office/powerpoint/2010/main" val="157985388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a Modern MQ-SSD with </a:t>
            </a:r>
            <a:r>
              <a:rPr lang="en-US" dirty="0" err="1"/>
              <a:t>MQSim</a:t>
            </a:r>
            <a:endParaRPr lang="en-US" dirty="0"/>
          </a:p>
        </p:txBody>
      </p:sp>
      <p:sp>
        <p:nvSpPr>
          <p:cNvPr id="3" name="Content Placeholder 2"/>
          <p:cNvSpPr>
            <a:spLocks noGrp="1"/>
          </p:cNvSpPr>
          <p:nvPr>
            <p:ph idx="1"/>
          </p:nvPr>
        </p:nvSpPr>
        <p:spPr/>
        <p:txBody>
          <a:bodyPr/>
          <a:lstStyle/>
          <a:p>
            <a:r>
              <a:rPr lang="en-US"/>
              <a:t>MQSim provides a detailed end-to-end latency model</a:t>
            </a:r>
          </a:p>
          <a:p>
            <a:pPr lvl="2"/>
            <a:r>
              <a:rPr lang="en-US"/>
              <a:t>A model for all of the request processing steps in modern SSDs</a:t>
            </a:r>
          </a:p>
          <a:p>
            <a:pPr lvl="2"/>
            <a:r>
              <a:rPr lang="en-US"/>
              <a:t>All of the SSD components are modeled and contributed to the end-to-end latency</a:t>
            </a:r>
          </a:p>
          <a:p>
            <a:endParaRPr lang="en-US"/>
          </a:p>
          <a:p>
            <a:endParaRPr lang="en-US"/>
          </a:p>
          <a:p>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t>46</a:t>
            </a:r>
          </a:p>
        </p:txBody>
      </p:sp>
    </p:spTree>
    <p:extLst>
      <p:ext uri="{BB962C8B-B14F-4D97-AF65-F5344CB8AC3E}">
        <p14:creationId xmlns:p14="http://schemas.microsoft.com/office/powerpoint/2010/main" val="3532923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D99331-FB33-4852-A4D6-6C3A2C0512DA}"/>
              </a:ext>
            </a:extLst>
          </p:cNvPr>
          <p:cNvSpPr>
            <a:spLocks noGrp="1"/>
          </p:cNvSpPr>
          <p:nvPr>
            <p:ph type="title"/>
          </p:nvPr>
        </p:nvSpPr>
        <p:spPr/>
        <p:txBody>
          <a:bodyPr/>
          <a:lstStyle/>
          <a:p>
            <a:r>
              <a:rPr lang="en-US"/>
              <a:t>Comparison with Existing Simulators</a:t>
            </a:r>
            <a:endParaRPr lang="en-US" dirty="0"/>
          </a:p>
        </p:txBody>
      </p:sp>
      <p:pic>
        <p:nvPicPr>
          <p:cNvPr id="4" name="Picture 3">
            <a:extLst>
              <a:ext uri="{FF2B5EF4-FFF2-40B4-BE49-F238E27FC236}">
                <a16:creationId xmlns:a16="http://schemas.microsoft.com/office/drawing/2014/main" id="{DF91407B-1546-46E3-8769-5E259B6D38C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801"/>
          <a:stretch/>
        </p:blipFill>
        <p:spPr>
          <a:xfrm>
            <a:off x="68567" y="1143000"/>
            <a:ext cx="9006866" cy="4572000"/>
          </a:xfrm>
          <a:prstGeom prst="rect">
            <a:avLst/>
          </a:prstGeom>
        </p:spPr>
      </p:pic>
      <p:sp>
        <p:nvSpPr>
          <p:cNvPr id="3" name="Slide Number Placeholder 2"/>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t>47</a:t>
            </a:r>
          </a:p>
        </p:txBody>
      </p:sp>
    </p:spTree>
    <p:extLst>
      <p:ext uri="{BB962C8B-B14F-4D97-AF65-F5344CB8AC3E}">
        <p14:creationId xmlns:p14="http://schemas.microsoft.com/office/powerpoint/2010/main" val="231834513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Fairness Study Methodology</a:t>
            </a:r>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409700" y="1741093"/>
            <a:ext cx="6324600" cy="3865685"/>
          </a:xfrm>
          <a:prstGeom prst="rect">
            <a:avLst/>
          </a:prstGeom>
        </p:spPr>
      </p:pic>
      <p:sp>
        <p:nvSpPr>
          <p:cNvPr id="6" name="Slide Number Placeholder 5"/>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t>48</a:t>
            </a:r>
          </a:p>
        </p:txBody>
      </p:sp>
    </p:spTree>
    <p:extLst>
      <p:ext uri="{BB962C8B-B14F-4D97-AF65-F5344CB8AC3E}">
        <p14:creationId xmlns:p14="http://schemas.microsoft.com/office/powerpoint/2010/main" val="29861676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endParaRPr lang="en-US" dirty="0"/>
          </a:p>
        </p:txBody>
      </p:sp>
      <p:sp>
        <p:nvSpPr>
          <p:cNvPr id="3" name="Content Placeholder 2"/>
          <p:cNvSpPr>
            <a:spLocks noGrp="1"/>
          </p:cNvSpPr>
          <p:nvPr>
            <p:ph idx="1"/>
          </p:nvPr>
        </p:nvSpPr>
        <p:spPr/>
        <p:txBody>
          <a:bodyPr/>
          <a:lstStyle/>
          <a:p>
            <a:r>
              <a:rPr lang="en-US" b="0" dirty="0">
                <a:solidFill>
                  <a:srgbClr val="696969"/>
                </a:solidFill>
              </a:rPr>
              <a:t>Executive Summary</a:t>
            </a:r>
          </a:p>
          <a:p>
            <a:r>
              <a:rPr lang="en-US" dirty="0">
                <a:solidFill>
                  <a:srgbClr val="C00000"/>
                </a:solidFill>
                <a:latin typeface="Adobe Garamond Pro Bold" panose="02020702060506020403" pitchFamily="18" charset="0"/>
              </a:rPr>
              <a:t>Looking Inside a Modern SSD</a:t>
            </a:r>
          </a:p>
          <a:p>
            <a:r>
              <a:rPr lang="en-US" b="0" dirty="0">
                <a:solidFill>
                  <a:srgbClr val="696969"/>
                </a:solidFill>
              </a:rPr>
              <a:t>Challenges of Modeling Modern Multi-Queue SSDs</a:t>
            </a:r>
          </a:p>
          <a:p>
            <a:r>
              <a:rPr lang="en-US" b="0" dirty="0" err="1">
                <a:solidFill>
                  <a:srgbClr val="696969"/>
                </a:solidFill>
              </a:rPr>
              <a:t>MQSim</a:t>
            </a:r>
            <a:r>
              <a:rPr lang="en-US" b="0" dirty="0">
                <a:solidFill>
                  <a:srgbClr val="696969"/>
                </a:solidFill>
              </a:rPr>
              <a:t>: A New Simulator for Modern SSDs</a:t>
            </a:r>
          </a:p>
          <a:p>
            <a:r>
              <a:rPr lang="en-US" b="0" dirty="0">
                <a:solidFill>
                  <a:srgbClr val="696969"/>
                </a:solidFill>
              </a:rPr>
              <a:t>Evaluating </a:t>
            </a:r>
            <a:r>
              <a:rPr lang="en-US" b="0" dirty="0" err="1">
                <a:solidFill>
                  <a:srgbClr val="696969"/>
                </a:solidFill>
              </a:rPr>
              <a:t>MQSim</a:t>
            </a:r>
            <a:r>
              <a:rPr lang="en-US" b="0" dirty="0">
                <a:solidFill>
                  <a:srgbClr val="696969"/>
                </a:solidFill>
              </a:rPr>
              <a:t> Accuracy</a:t>
            </a:r>
          </a:p>
          <a:p>
            <a:r>
              <a:rPr lang="en-US" b="0" dirty="0">
                <a:solidFill>
                  <a:srgbClr val="696969"/>
                </a:solidFill>
              </a:rPr>
              <a:t>Research Directions Enabled by </a:t>
            </a:r>
            <a:r>
              <a:rPr lang="en-US" b="0" dirty="0" err="1">
                <a:solidFill>
                  <a:srgbClr val="696969"/>
                </a:solidFill>
              </a:rPr>
              <a:t>MQSim</a:t>
            </a:r>
            <a:endParaRPr lang="en-US" b="0" dirty="0">
              <a:solidFill>
                <a:srgbClr val="696969"/>
              </a:solidFill>
            </a:endParaRPr>
          </a:p>
          <a:p>
            <a:r>
              <a:rPr lang="en-US" b="0" dirty="0">
                <a:solidFill>
                  <a:srgbClr val="696969"/>
                </a:solidFill>
              </a:rPr>
              <a:t>Conclusion</a:t>
            </a:r>
          </a:p>
          <a:p>
            <a:endParaRPr lang="en-US" dirty="0"/>
          </a:p>
          <a:p>
            <a:endParaRPr lang="en-US" dirty="0"/>
          </a:p>
        </p:txBody>
      </p:sp>
      <p:sp>
        <p:nvSpPr>
          <p:cNvPr id="4" name="Slide Number Placeholder 3">
            <a:extLst>
              <a:ext uri="{FF2B5EF4-FFF2-40B4-BE49-F238E27FC236}">
                <a16:creationId xmlns:a16="http://schemas.microsoft.com/office/drawing/2014/main" id="{8BA63C66-8086-5AB6-73EA-70D5E9DE785F}"/>
              </a:ext>
            </a:extLst>
          </p:cNvPr>
          <p:cNvSpPr>
            <a:spLocks noGrp="1"/>
          </p:cNvSpPr>
          <p:nvPr>
            <p:ph type="sldNum" sz="quarter" idx="11"/>
          </p:nvPr>
        </p:nvSpPr>
        <p:spPr/>
        <p:txBody>
          <a:bodyPr/>
          <a:lstStyle/>
          <a:p>
            <a:fld id="{56E643E9-8232-44D4-8A76-E691A7C80D3B}" type="slidenum">
              <a:rPr lang="en-US" altLang="en-US" smtClean="0"/>
              <a:pPr/>
              <a:t>5</a:t>
            </a:fld>
            <a:r>
              <a:rPr lang="en-US" altLang="en-US"/>
              <a:t> </a:t>
            </a:r>
            <a:endParaRPr lang="en-US" altLang="en-US" dirty="0"/>
          </a:p>
        </p:txBody>
      </p:sp>
    </p:spTree>
    <p:extLst>
      <p:ext uri="{BB962C8B-B14F-4D97-AF65-F5344CB8AC3E}">
        <p14:creationId xmlns:p14="http://schemas.microsoft.com/office/powerpoint/2010/main" val="10687670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821D-37B8-465B-B7DA-17F7947FB2F2}"/>
              </a:ext>
            </a:extLst>
          </p:cNvPr>
          <p:cNvSpPr>
            <a:spLocks noGrp="1"/>
          </p:cNvSpPr>
          <p:nvPr>
            <p:ph type="title"/>
          </p:nvPr>
        </p:nvSpPr>
        <p:spPr/>
        <p:txBody>
          <a:bodyPr/>
          <a:lstStyle/>
          <a:p>
            <a:r>
              <a:rPr lang="en-US"/>
              <a:t>Questions</a:t>
            </a:r>
            <a:endParaRPr lang="en-US" dirty="0"/>
          </a:p>
        </p:txBody>
      </p:sp>
      <p:sp>
        <p:nvSpPr>
          <p:cNvPr id="3" name="Content Placeholder 2">
            <a:extLst>
              <a:ext uri="{FF2B5EF4-FFF2-40B4-BE49-F238E27FC236}">
                <a16:creationId xmlns:a16="http://schemas.microsoft.com/office/drawing/2014/main" id="{C6782688-D022-4E70-AA8D-6E4D304B5406}"/>
              </a:ext>
            </a:extLst>
          </p:cNvPr>
          <p:cNvSpPr>
            <a:spLocks noGrp="1"/>
          </p:cNvSpPr>
          <p:nvPr>
            <p:ph idx="1"/>
          </p:nvPr>
        </p:nvSpPr>
        <p:spPr/>
        <p:txBody>
          <a:bodyPr/>
          <a:lstStyle/>
          <a:p>
            <a:r>
              <a:rPr lang="en-US"/>
              <a:t>Do you have any plan to support near data processing?</a:t>
            </a:r>
          </a:p>
          <a:p>
            <a:pPr lvl="1"/>
            <a:r>
              <a:rPr lang="en-US"/>
              <a:t>Yes, we have plans to boost MQSim with support for near data processing</a:t>
            </a:r>
          </a:p>
          <a:p>
            <a:pPr lvl="1"/>
            <a:r>
              <a:rPr lang="en-US"/>
              <a:t>In six months</a:t>
            </a:r>
          </a:p>
          <a:p>
            <a:endParaRPr lang="en-US"/>
          </a:p>
          <a:p>
            <a:r>
              <a:rPr lang="en-US"/>
              <a:t>Major companies are interested in the performance-cost ratio; How can MQSim help them?</a:t>
            </a:r>
          </a:p>
          <a:p>
            <a:pPr lvl="1"/>
            <a:r>
              <a:rPr lang="en-US"/>
              <a:t>MQSim can be augmented with a cost model</a:t>
            </a:r>
          </a:p>
          <a:p>
            <a:pPr lvl="1"/>
            <a:r>
              <a:rPr lang="en-US"/>
              <a:t>Based on the input workload characteristics, MQSim can determine those designs with best performance cost ratio</a:t>
            </a: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t>49</a:t>
            </a:r>
          </a:p>
        </p:txBody>
      </p:sp>
    </p:spTree>
    <p:extLst>
      <p:ext uri="{BB962C8B-B14F-4D97-AF65-F5344CB8AC3E}">
        <p14:creationId xmlns:p14="http://schemas.microsoft.com/office/powerpoint/2010/main" val="212745146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Impact of Interference on Applications</a:t>
            </a:r>
          </a:p>
        </p:txBody>
      </p:sp>
      <p:sp>
        <p:nvSpPr>
          <p:cNvPr id="3" name="Content Placeholder 2"/>
          <p:cNvSpPr>
            <a:spLocks noGrp="1"/>
          </p:cNvSpPr>
          <p:nvPr>
            <p:ph idx="1"/>
          </p:nvPr>
        </p:nvSpPr>
        <p:spPr/>
        <p:txBody>
          <a:bodyPr/>
          <a:lstStyle/>
          <a:p>
            <a:r>
              <a:rPr lang="en-US" dirty="0"/>
              <a:t>Execute two-application workload bundles</a:t>
            </a:r>
          </a:p>
          <a:p>
            <a:pPr lvl="1"/>
            <a:r>
              <a:rPr lang="en-US" dirty="0"/>
              <a:t>Applications: file-server (fs), mail-server (</a:t>
            </a:r>
            <a:r>
              <a:rPr lang="en-US" dirty="0" err="1"/>
              <a:t>ms</a:t>
            </a:r>
            <a:r>
              <a:rPr lang="en-US" dirty="0"/>
              <a:t>), web-server (</a:t>
            </a:r>
            <a:r>
              <a:rPr lang="en-US" dirty="0" err="1"/>
              <a:t>ws</a:t>
            </a:r>
            <a:r>
              <a:rPr lang="en-US" dirty="0"/>
              <a:t>), </a:t>
            </a:r>
            <a:br>
              <a:rPr lang="en-US" dirty="0"/>
            </a:br>
            <a:r>
              <a:rPr lang="en-US" dirty="0" err="1"/>
              <a:t>IOzone</a:t>
            </a:r>
            <a:r>
              <a:rPr lang="en-US" dirty="0"/>
              <a:t> large file access (</a:t>
            </a:r>
            <a:r>
              <a:rPr lang="en-US" dirty="0" err="1"/>
              <a:t>io</a:t>
            </a:r>
            <a:r>
              <a:rPr lang="en-US" dirty="0"/>
              <a:t>)</a:t>
            </a:r>
          </a:p>
          <a:p>
            <a:pPr lvl="1"/>
            <a:r>
              <a:rPr lang="en-US" dirty="0"/>
              <a:t>Vary queue fetch size (16 vs. 1024) to model </a:t>
            </a:r>
            <a:r>
              <a:rPr lang="en-US" b="1" dirty="0">
                <a:solidFill>
                  <a:schemeClr val="accent5">
                    <a:lumMod val="75000"/>
                  </a:schemeClr>
                </a:solidFill>
              </a:rPr>
              <a:t>fairness control vs. no control</a:t>
            </a:r>
          </a:p>
          <a:p>
            <a:pPr lvl="1"/>
            <a:r>
              <a:rPr lang="en-US" dirty="0"/>
              <a:t>Full methodology in the paper</a:t>
            </a:r>
          </a:p>
          <a:p>
            <a:r>
              <a:rPr lang="en-US" dirty="0"/>
              <a:t>Compare application slowdown, fairness across entire system</a:t>
            </a:r>
            <a:endParaRPr lang="en-US" b="1" dirty="0"/>
          </a:p>
        </p:txBody>
      </p:sp>
      <p:pic>
        <p:nvPicPr>
          <p:cNvPr id="6" name="Picture 5">
            <a:extLst>
              <a:ext uri="{FF2B5EF4-FFF2-40B4-BE49-F238E27FC236}">
                <a16:creationId xmlns:a16="http://schemas.microsoft.com/office/drawing/2014/main" id="{8CA52E56-DB34-46F0-816F-6E319B2A4F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7300" y="3290385"/>
            <a:ext cx="6629400" cy="3371256"/>
          </a:xfrm>
          <a:prstGeom prst="rect">
            <a:avLst/>
          </a:prstGeom>
        </p:spPr>
      </p:pic>
      <p:sp>
        <p:nvSpPr>
          <p:cNvPr id="7" name="Rectangle 6"/>
          <p:cNvSpPr/>
          <p:nvPr/>
        </p:nvSpPr>
        <p:spPr>
          <a:xfrm>
            <a:off x="0" y="5410200"/>
            <a:ext cx="9144000" cy="11865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ts val="180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Garamond Pro" panose="02020502060506020403" pitchFamily="18" charset="0"/>
                <a:ea typeface="+mn-ea"/>
                <a:cs typeface="+mn-cs"/>
              </a:rPr>
              <a:t>Application-level studies with </a:t>
            </a:r>
            <a:r>
              <a:rPr kumimoji="0" lang="en-US" sz="3200" b="0" i="0" u="none" strike="noStrike" kern="1200" cap="none" spc="0" normalizeH="0" baseline="0" noProof="0" dirty="0" err="1">
                <a:ln>
                  <a:noFill/>
                </a:ln>
                <a:solidFill>
                  <a:prstClr val="white"/>
                </a:solidFill>
                <a:effectLst/>
                <a:uLnTx/>
                <a:uFillTx/>
                <a:latin typeface="Adobe Garamond Pro" panose="02020502060506020403" pitchFamily="18" charset="0"/>
                <a:ea typeface="+mn-ea"/>
                <a:cs typeface="+mn-cs"/>
              </a:rPr>
              <a:t>MQSim</a:t>
            </a:r>
            <a:r>
              <a:rPr kumimoji="0" lang="en-US" sz="3200" b="0" i="0" u="none" strike="noStrike" kern="1200" cap="none" spc="0" normalizeH="0" baseline="0" noProof="0" dirty="0">
                <a:ln>
                  <a:noFill/>
                </a:ln>
                <a:solidFill>
                  <a:prstClr val="white"/>
                </a:solidFill>
                <a:effectLst/>
                <a:uLnTx/>
                <a:uFillTx/>
                <a:latin typeface="Adobe Garamond Pro" panose="02020502060506020403" pitchFamily="18" charset="0"/>
                <a:ea typeface="+mn-ea"/>
                <a:cs typeface="+mn-cs"/>
              </a:rPr>
              <a:t> capture</a:t>
            </a:r>
            <a:br>
              <a:rPr kumimoji="0" lang="en-US" sz="3200" b="0" i="0" u="none" strike="noStrike" kern="1200" cap="none" spc="0" normalizeH="0" baseline="0" noProof="0" dirty="0">
                <a:ln>
                  <a:noFill/>
                </a:ln>
                <a:solidFill>
                  <a:prstClr val="white"/>
                </a:solidFill>
                <a:effectLst/>
                <a:uLnTx/>
                <a:uFillTx/>
                <a:latin typeface="Adobe Garamond Pro" panose="02020502060506020403" pitchFamily="18" charset="0"/>
                <a:ea typeface="+mn-ea"/>
                <a:cs typeface="+mn-cs"/>
              </a:rPr>
            </a:br>
            <a:r>
              <a:rPr kumimoji="0" lang="en-US" sz="3200" b="0" i="0"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t>inter-application interference </a:t>
            </a:r>
            <a:r>
              <a:rPr kumimoji="0" lang="en-US" sz="3200" b="0" i="0" u="none" strike="noStrike" kern="1200" cap="none" spc="0" normalizeH="0" baseline="0" noProof="0" dirty="0">
                <a:ln>
                  <a:noFill/>
                </a:ln>
                <a:solidFill>
                  <a:srgbClr val="FFFF99"/>
                </a:solidFill>
                <a:effectLst/>
                <a:uLnTx/>
                <a:uFillTx/>
                <a:latin typeface="Adobe Garamond Pro Bold" panose="02020702060506020403" pitchFamily="18" charset="0"/>
                <a:ea typeface="+mn-ea"/>
                <a:cs typeface="+mn-cs"/>
              </a:rPr>
              <a:t>across the entire stack</a:t>
            </a:r>
            <a:endParaRPr kumimoji="0" lang="en-US" sz="3200" b="0" i="0" u="none" strike="noStrike" kern="1200" cap="none" spc="0" normalizeH="0" baseline="0" noProof="0" dirty="0">
              <a:ln>
                <a:noFill/>
              </a:ln>
              <a:solidFill>
                <a:srgbClr val="FFFF99"/>
              </a:solidFill>
              <a:effectLst/>
              <a:uLnTx/>
              <a:uFillTx/>
              <a:latin typeface="Adobe Garamond Pro" panose="02020502060506020403" pitchFamily="18"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t>50</a:t>
            </a:r>
          </a:p>
        </p:txBody>
      </p:sp>
    </p:spTree>
    <p:extLst>
      <p:ext uri="{BB962C8B-B14F-4D97-AF65-F5344CB8AC3E}">
        <p14:creationId xmlns:p14="http://schemas.microsoft.com/office/powerpoint/2010/main" val="149481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&amp; Future Work</a:t>
            </a:r>
          </a:p>
        </p:txBody>
      </p:sp>
      <p:sp>
        <p:nvSpPr>
          <p:cNvPr id="3" name="Content Placeholder 2"/>
          <p:cNvSpPr>
            <a:spLocks noGrp="1"/>
          </p:cNvSpPr>
          <p:nvPr>
            <p:ph idx="1"/>
          </p:nvPr>
        </p:nvSpPr>
        <p:spPr/>
        <p:txBody>
          <a:bodyPr/>
          <a:lstStyle/>
          <a:p>
            <a:r>
              <a:rPr lang="en-US"/>
              <a:t>MQSim: A new simulator that accurately captures the behavior of both modern multi-queue and conventional SATA-based SSDs</a:t>
            </a:r>
          </a:p>
          <a:p>
            <a:r>
              <a:rPr lang="en-US"/>
              <a:t>MQSim faithfully models a number of critical features absent in existing SSD simulators</a:t>
            </a:r>
          </a:p>
          <a:p>
            <a:r>
              <a:rPr lang="en-US"/>
              <a:t>MQSim enables a wide range of studies</a:t>
            </a:r>
          </a:p>
          <a:p>
            <a:r>
              <a:rPr lang="en-US"/>
              <a:t>Future work</a:t>
            </a:r>
          </a:p>
          <a:p>
            <a:pPr lvl="1"/>
            <a:r>
              <a:rPr lang="en-US"/>
              <a:t>Explore the design space of fairness and QoS techniques in MQ-SSDs</a:t>
            </a:r>
          </a:p>
          <a:p>
            <a:pPr lvl="1"/>
            <a:r>
              <a:rPr lang="en-US"/>
              <a:t>Design new management mechanism for modern SSDs based on emerging memory technologies</a:t>
            </a:r>
          </a:p>
          <a:p>
            <a:endParaRPr lang="en-US"/>
          </a:p>
          <a:p>
            <a:endParaRPr lang="en-US"/>
          </a:p>
          <a:p>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t>51</a:t>
            </a:r>
          </a:p>
        </p:txBody>
      </p:sp>
    </p:spTree>
    <p:extLst>
      <p:ext uri="{BB962C8B-B14F-4D97-AF65-F5344CB8AC3E}">
        <p14:creationId xmlns:p14="http://schemas.microsoft.com/office/powerpoint/2010/main" val="1278991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7"/>
          <p:cNvSpPr txBox="1">
            <a:spLocks noGrp="1"/>
          </p:cNvSpPr>
          <p:nvPr>
            <p:ph type="title"/>
          </p:nvPr>
        </p:nvSpPr>
        <p:spPr>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Mechanism</a:t>
            </a:r>
            <a:endParaRPr dirty="0"/>
          </a:p>
        </p:txBody>
      </p:sp>
      <p:sp>
        <p:nvSpPr>
          <p:cNvPr id="193" name="Google Shape;193;p27"/>
          <p:cNvSpPr txBox="1">
            <a:spLocks noGrp="1"/>
          </p:cNvSpPr>
          <p:nvPr>
            <p:ph type="sldNum" sz="quarter" idx="11"/>
          </p:nvPr>
        </p:nvSpPr>
        <p:spPr>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9pPr>
          </a:lstStyle>
          <a:p>
            <a:pPr marL="0" marR="0" lvl="0" indent="0" algn="r" defTabSz="914400" rtl="0" eaLnBrk="1" fontAlgn="base"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600" b="0" i="0" u="none" strike="noStrike" kern="1200" cap="none" spc="0" normalizeH="0" baseline="0" noProof="0" smtClean="0">
                <a:ln>
                  <a:noFill/>
                </a:ln>
                <a:solidFill>
                  <a:srgbClr val="000000"/>
                </a:solidFill>
                <a:effectLst/>
                <a:uLnTx/>
                <a:uFillTx/>
                <a:latin typeface="Garamond"/>
                <a:sym typeface="Garamond"/>
              </a:rPr>
              <a:pPr marL="0" marR="0" lvl="0" indent="0" algn="r" defTabSz="914400" rtl="0" eaLnBrk="1" fontAlgn="base" latinLnBrk="0" hangingPunct="1">
                <a:lnSpc>
                  <a:spcPct val="100000"/>
                </a:lnSpc>
                <a:spcBef>
                  <a:spcPts val="0"/>
                </a:spcBef>
                <a:spcAft>
                  <a:spcPts val="0"/>
                </a:spcAft>
                <a:buClr>
                  <a:srgbClr val="000000"/>
                </a:buClr>
                <a:buSzTx/>
                <a:buFont typeface="Arial"/>
                <a:buNone/>
                <a:tabLst/>
                <a:defRPr/>
              </a:pPr>
              <a:t>53</a:t>
            </a:fld>
            <a:endParaRPr kumimoji="0" sz="1600" b="0" i="0" u="none" strike="noStrike" kern="1200" cap="none" spc="0" normalizeH="0" baseline="0" noProof="0">
              <a:ln>
                <a:noFill/>
              </a:ln>
              <a:solidFill>
                <a:srgbClr val="000000"/>
              </a:solidFill>
              <a:effectLst/>
              <a:uLnTx/>
              <a:uFillTx/>
              <a:latin typeface="Garamond"/>
              <a:sym typeface="Garamond"/>
            </a:endParaRPr>
          </a:p>
        </p:txBody>
      </p:sp>
      <p:sp>
        <p:nvSpPr>
          <p:cNvPr id="194" name="Google Shape;194;p27"/>
          <p:cNvSpPr txBox="1">
            <a:spLocks noGrp="1"/>
          </p:cNvSpPr>
          <p:nvPr>
            <p:ph type="body" idx="4294967295"/>
          </p:nvPr>
        </p:nvSpPr>
        <p:spPr>
          <a:xfrm>
            <a:off x="0" y="914400"/>
            <a:ext cx="9144000" cy="5410200"/>
          </a:xfrm>
          <a:prstGeom prst="rect">
            <a:avLst/>
          </a:prstGeom>
          <a:noFill/>
          <a:ln>
            <a:noFill/>
          </a:ln>
        </p:spPr>
        <p:txBody>
          <a:bodyPr spcFirstLastPara="1" wrap="square" lIns="91425" tIns="45700" rIns="91425" bIns="45700" anchor="t" anchorCtr="0">
            <a:normAutofit lnSpcReduction="10000"/>
          </a:bodyPr>
          <a:lstStyle/>
          <a:p>
            <a:pPr marL="367665">
              <a:spcBef>
                <a:spcPts val="480"/>
              </a:spcBef>
              <a:spcAft>
                <a:spcPts val="0"/>
              </a:spcAft>
              <a:buSzPts val="1170"/>
            </a:pPr>
            <a:r>
              <a:rPr lang="en-US" sz="1800" dirty="0"/>
              <a:t>MQSim is a </a:t>
            </a:r>
            <a:r>
              <a:rPr lang="en-US" sz="1800" b="1" dirty="0">
                <a:solidFill>
                  <a:srgbClr val="0070C0"/>
                </a:solidFill>
              </a:rPr>
              <a:t>discrete-event</a:t>
            </a:r>
            <a:r>
              <a:rPr lang="en-US" sz="1800" b="1" dirty="0"/>
              <a:t> </a:t>
            </a:r>
            <a:r>
              <a:rPr lang="en-US" sz="1800" dirty="0"/>
              <a:t>based simulator</a:t>
            </a:r>
          </a:p>
          <a:p>
            <a:pPr marL="24765" indent="0">
              <a:spcBef>
                <a:spcPts val="480"/>
              </a:spcBef>
              <a:spcAft>
                <a:spcPts val="0"/>
              </a:spcAft>
              <a:buSzPts val="1170"/>
              <a:buNone/>
            </a:pPr>
            <a:endParaRPr lang="en-US" sz="1800" dirty="0"/>
          </a:p>
          <a:p>
            <a:pPr marL="367665">
              <a:spcBef>
                <a:spcPts val="480"/>
              </a:spcBef>
              <a:spcAft>
                <a:spcPts val="0"/>
              </a:spcAft>
              <a:buSzPts val="1170"/>
            </a:pPr>
            <a:r>
              <a:rPr lang="en-US" sz="1800" dirty="0"/>
              <a:t>Each operation performed by MQSim is an event (Command/Address transfer, Read data out etc.)</a:t>
            </a:r>
          </a:p>
          <a:p>
            <a:pPr marL="24765" indent="0">
              <a:spcBef>
                <a:spcPts val="480"/>
              </a:spcBef>
              <a:spcAft>
                <a:spcPts val="0"/>
              </a:spcAft>
              <a:buSzPts val="1170"/>
              <a:buNone/>
            </a:pPr>
            <a:endParaRPr lang="en-US" sz="1800" dirty="0"/>
          </a:p>
          <a:p>
            <a:pPr marL="367665">
              <a:spcBef>
                <a:spcPts val="480"/>
              </a:spcBef>
              <a:spcAft>
                <a:spcPts val="0"/>
              </a:spcAft>
              <a:buSzPts val="1170"/>
            </a:pPr>
            <a:r>
              <a:rPr lang="en-US" sz="1800" dirty="0"/>
              <a:t>A </a:t>
            </a:r>
            <a:r>
              <a:rPr lang="en-US" sz="1800" b="1" dirty="0">
                <a:solidFill>
                  <a:srgbClr val="0070C0"/>
                </a:solidFill>
              </a:rPr>
              <a:t>red-black (RB) </a:t>
            </a:r>
            <a:r>
              <a:rPr lang="en-US" sz="1800" dirty="0"/>
              <a:t>tree maintains the events in the order of their completion times</a:t>
            </a:r>
          </a:p>
          <a:p>
            <a:pPr marL="367665">
              <a:spcBef>
                <a:spcPts val="480"/>
              </a:spcBef>
              <a:spcAft>
                <a:spcPts val="0"/>
              </a:spcAft>
              <a:buSzPts val="1170"/>
            </a:pPr>
            <a:endParaRPr sz="1800" dirty="0"/>
          </a:p>
          <a:p>
            <a:pPr marL="367665">
              <a:spcBef>
                <a:spcPts val="480"/>
              </a:spcBef>
              <a:spcAft>
                <a:spcPts val="0"/>
              </a:spcAft>
              <a:buSzPts val="1170"/>
            </a:pPr>
            <a:r>
              <a:rPr lang="en-US" sz="1800" dirty="0"/>
              <a:t>Each node of the RB tree has a </a:t>
            </a:r>
            <a:r>
              <a:rPr lang="en-US" sz="1800" b="1" dirty="0">
                <a:solidFill>
                  <a:srgbClr val="0070C0"/>
                </a:solidFill>
              </a:rPr>
              <a:t>key</a:t>
            </a:r>
            <a:r>
              <a:rPr lang="en-US" sz="1800" dirty="0"/>
              <a:t> which indicates the </a:t>
            </a:r>
            <a:r>
              <a:rPr lang="en-US" sz="1800" b="1" dirty="0">
                <a:solidFill>
                  <a:srgbClr val="0070C0"/>
                </a:solidFill>
              </a:rPr>
              <a:t>timestamp</a:t>
            </a:r>
            <a:r>
              <a:rPr lang="en-US" sz="1800" dirty="0"/>
              <a:t> to finish and, the </a:t>
            </a:r>
            <a:r>
              <a:rPr lang="en-US" sz="1800" b="1" dirty="0">
                <a:solidFill>
                  <a:srgbClr val="0070C0"/>
                </a:solidFill>
              </a:rPr>
              <a:t>value</a:t>
            </a:r>
            <a:r>
              <a:rPr lang="en-US" sz="1800" dirty="0"/>
              <a:t> is the </a:t>
            </a:r>
            <a:r>
              <a:rPr lang="en-US" sz="1800" b="1" dirty="0">
                <a:solidFill>
                  <a:srgbClr val="0070C0"/>
                </a:solidFill>
              </a:rPr>
              <a:t>callback</a:t>
            </a:r>
            <a:r>
              <a:rPr lang="en-US" sz="1800" dirty="0"/>
              <a:t> function</a:t>
            </a:r>
          </a:p>
          <a:p>
            <a:pPr marL="367665">
              <a:spcBef>
                <a:spcPts val="480"/>
              </a:spcBef>
              <a:spcAft>
                <a:spcPts val="0"/>
              </a:spcAft>
              <a:buSzPts val="1170"/>
            </a:pPr>
            <a:endParaRPr sz="1800" dirty="0"/>
          </a:p>
          <a:p>
            <a:pPr marL="367665">
              <a:spcBef>
                <a:spcPts val="480"/>
              </a:spcBef>
              <a:spcAft>
                <a:spcPts val="0"/>
              </a:spcAft>
              <a:buSzPts val="1170"/>
            </a:pPr>
            <a:r>
              <a:rPr lang="en-US" sz="1800" dirty="0"/>
              <a:t>For example, at time 5, a data transfer event starts, and the event will execute for another 5 time-units. The simulator will insert a node &lt;5 + 5, callback&gt; into the tree</a:t>
            </a:r>
          </a:p>
          <a:p>
            <a:pPr marL="367665">
              <a:spcBef>
                <a:spcPts val="480"/>
              </a:spcBef>
              <a:spcAft>
                <a:spcPts val="0"/>
              </a:spcAft>
              <a:buSzPts val="1170"/>
            </a:pPr>
            <a:endParaRPr lang="en-US" sz="1800" dirty="0"/>
          </a:p>
          <a:p>
            <a:pPr marL="367665">
              <a:spcBef>
                <a:spcPts val="480"/>
              </a:spcBef>
              <a:spcAft>
                <a:spcPts val="0"/>
              </a:spcAft>
              <a:buSzPts val="1170"/>
            </a:pPr>
            <a:r>
              <a:rPr lang="en-US" sz="1800" dirty="0"/>
              <a:t>At each simulation cycle, the simulator will find the node with the smallest time (value), set the timer to that timestamp, execute the callback function</a:t>
            </a:r>
          </a:p>
          <a:p>
            <a:pPr marL="367665">
              <a:spcBef>
                <a:spcPts val="480"/>
              </a:spcBef>
              <a:spcAft>
                <a:spcPts val="0"/>
              </a:spcAft>
              <a:buSzPts val="1170"/>
            </a:pPr>
            <a:endParaRPr lang="en-US" sz="1800" dirty="0"/>
          </a:p>
          <a:p>
            <a:r>
              <a:rPr lang="en-US" sz="1800" dirty="0"/>
              <a:t>MQSim supports Real disk traces (e.g., MSR Cambridge Block I/O Traces, YCSB etc.) and Synthetic workloads (generated by the simulation engine)</a:t>
            </a:r>
          </a:p>
          <a:p>
            <a:pPr marL="367665">
              <a:spcBef>
                <a:spcPts val="480"/>
              </a:spcBef>
              <a:spcAft>
                <a:spcPts val="0"/>
              </a:spcAft>
              <a:buSzPts val="1170"/>
            </a:pPr>
            <a:endParaRPr sz="1800" dirty="0"/>
          </a:p>
        </p:txBody>
      </p:sp>
    </p:spTree>
    <p:extLst>
      <p:ext uri="{BB962C8B-B14F-4D97-AF65-F5344CB8AC3E}">
        <p14:creationId xmlns:p14="http://schemas.microsoft.com/office/powerpoint/2010/main" val="7789948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0"/>
          <p:cNvSpPr txBox="1">
            <a:spLocks noGrp="1"/>
          </p:cNvSpPr>
          <p:nvPr>
            <p:ph type="title"/>
          </p:nvPr>
        </p:nvSpPr>
        <p:spPr>
          <a:xfrm>
            <a:off x="228600" y="152400"/>
            <a:ext cx="8915400" cy="1066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Initialization</a:t>
            </a:r>
            <a:endParaRPr dirty="0"/>
          </a:p>
        </p:txBody>
      </p:sp>
      <p:sp>
        <p:nvSpPr>
          <p:cNvPr id="220" name="Google Shape;220;p30"/>
          <p:cNvSpPr txBox="1">
            <a:spLocks noGrp="1"/>
          </p:cNvSpPr>
          <p:nvPr>
            <p:ph type="sldNum" idx="12"/>
          </p:nvPr>
        </p:nvSpPr>
        <p:spPr>
          <a:xfrm>
            <a:off x="6777038" y="6318250"/>
            <a:ext cx="2133600" cy="45720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9pPr>
          </a:lstStyle>
          <a:p>
            <a:pPr marL="0" marR="0" lvl="0" indent="0" algn="r" defTabSz="914400" rtl="0" eaLnBrk="0" fontAlgn="base" latinLnBrk="0" hangingPunct="0">
              <a:lnSpc>
                <a:spcPct val="100000"/>
              </a:lnSpc>
              <a:spcBef>
                <a:spcPts val="0"/>
              </a:spcBef>
              <a:spcAft>
                <a:spcPts val="0"/>
              </a:spcAft>
              <a:buClr>
                <a:srgbClr val="000000"/>
              </a:buClr>
              <a:buSzTx/>
              <a:buFont typeface="Arial"/>
              <a:buNone/>
              <a:tabLst/>
              <a:defRPr/>
            </a:pPr>
            <a:fld id="{00000000-1234-1234-1234-123412341234}" type="slidenum">
              <a:rPr kumimoji="0" lang="en-US" sz="1600" b="0" i="0" u="none" strike="noStrike" kern="1200" cap="none" spc="0" normalizeH="0" baseline="0" noProof="0" smtClean="0">
                <a:ln>
                  <a:noFill/>
                </a:ln>
                <a:solidFill>
                  <a:srgbClr val="000000"/>
                </a:solidFill>
                <a:effectLst/>
                <a:uLnTx/>
                <a:uFillTx/>
                <a:latin typeface="Garamond"/>
                <a:sym typeface="Garamond"/>
              </a:rPr>
              <a:pPr marL="0" marR="0" lvl="0" indent="0" algn="r" defTabSz="914400" rtl="0" eaLnBrk="0" fontAlgn="base" latinLnBrk="0" hangingPunct="0">
                <a:lnSpc>
                  <a:spcPct val="100000"/>
                </a:lnSpc>
                <a:spcBef>
                  <a:spcPts val="0"/>
                </a:spcBef>
                <a:spcAft>
                  <a:spcPts val="0"/>
                </a:spcAft>
                <a:buClr>
                  <a:srgbClr val="000000"/>
                </a:buClr>
                <a:buSzTx/>
                <a:buFont typeface="Arial"/>
                <a:buNone/>
                <a:tabLst/>
                <a:defRPr/>
              </a:pPr>
              <a:t>54</a:t>
            </a:fld>
            <a:endParaRPr kumimoji="0" sz="1600" b="0" i="0" u="none" strike="noStrike" kern="1200" cap="none" spc="0" normalizeH="0" baseline="0" noProof="0">
              <a:ln>
                <a:noFill/>
              </a:ln>
              <a:solidFill>
                <a:srgbClr val="000000"/>
              </a:solidFill>
              <a:effectLst/>
              <a:uLnTx/>
              <a:uFillTx/>
              <a:latin typeface="Garamond"/>
              <a:sym typeface="Garamond"/>
            </a:endParaRPr>
          </a:p>
        </p:txBody>
      </p:sp>
      <p:sp>
        <p:nvSpPr>
          <p:cNvPr id="221" name="Google Shape;221;p30"/>
          <p:cNvSpPr txBox="1">
            <a:spLocks noGrp="1"/>
          </p:cNvSpPr>
          <p:nvPr>
            <p:ph type="body" idx="1"/>
          </p:nvPr>
        </p:nvSpPr>
        <p:spPr>
          <a:xfrm>
            <a:off x="266700" y="1136226"/>
            <a:ext cx="8610600" cy="2292774"/>
          </a:xfrm>
          <a:prstGeom prst="rect">
            <a:avLst/>
          </a:prstGeom>
          <a:noFill/>
          <a:ln>
            <a:noFill/>
          </a:ln>
        </p:spPr>
        <p:txBody>
          <a:bodyPr spcFirstLastPara="1" wrap="square" lIns="91425" tIns="45700" rIns="91425" bIns="45700" anchor="t" anchorCtr="0">
            <a:normAutofit fontScale="92500" lnSpcReduction="10000"/>
          </a:bodyPr>
          <a:lstStyle/>
          <a:p>
            <a:pPr marL="367665">
              <a:spcBef>
                <a:spcPts val="480"/>
              </a:spcBef>
              <a:spcAft>
                <a:spcPts val="0"/>
              </a:spcAft>
              <a:buSzPts val="1170"/>
            </a:pPr>
            <a:r>
              <a:rPr lang="en-IN" b="1" dirty="0"/>
              <a:t>MQSim components </a:t>
            </a:r>
            <a:r>
              <a:rPr lang="en-IN" dirty="0"/>
              <a:t>(FTL, SSD Device, TSU etc.) are represented as </a:t>
            </a:r>
            <a:r>
              <a:rPr lang="en-IN" b="1" dirty="0"/>
              <a:t>objects</a:t>
            </a:r>
            <a:r>
              <a:rPr lang="en-IN" dirty="0"/>
              <a:t> and maintained in a </a:t>
            </a:r>
            <a:r>
              <a:rPr lang="en-IN" b="1" dirty="0"/>
              <a:t>map</a:t>
            </a:r>
          </a:p>
          <a:p>
            <a:pPr marL="367665">
              <a:spcBef>
                <a:spcPts val="480"/>
              </a:spcBef>
              <a:spcAft>
                <a:spcPts val="0"/>
              </a:spcAft>
              <a:buSzPts val="1170"/>
            </a:pPr>
            <a:r>
              <a:rPr lang="en-IN" dirty="0"/>
              <a:t>The objects in the map are iterated through and corresponding functions are executed</a:t>
            </a:r>
            <a:endParaRPr lang="en-US" dirty="0"/>
          </a:p>
          <a:p>
            <a:pPr marL="367665">
              <a:spcBef>
                <a:spcPts val="480"/>
              </a:spcBef>
              <a:spcAft>
                <a:spcPts val="0"/>
              </a:spcAft>
              <a:buSzPts val="1170"/>
            </a:pPr>
            <a:r>
              <a:rPr lang="en-US" dirty="0"/>
              <a:t>Each object maintains their own version of </a:t>
            </a:r>
            <a:r>
              <a:rPr lang="en-US" b="1" dirty="0" err="1"/>
              <a:t>setup_triggers</a:t>
            </a:r>
            <a:r>
              <a:rPr lang="en-US" dirty="0"/>
              <a:t>, </a:t>
            </a:r>
            <a:r>
              <a:rPr lang="en-US" b="1" dirty="0" err="1"/>
              <a:t>start_simulation</a:t>
            </a:r>
            <a:r>
              <a:rPr lang="en-US" dirty="0"/>
              <a:t> etc. </a:t>
            </a:r>
          </a:p>
        </p:txBody>
      </p:sp>
      <p:pic>
        <p:nvPicPr>
          <p:cNvPr id="5" name="Google Shape;213;p29">
            <a:extLst>
              <a:ext uri="{FF2B5EF4-FFF2-40B4-BE49-F238E27FC236}">
                <a16:creationId xmlns:a16="http://schemas.microsoft.com/office/drawing/2014/main" id="{AEB79D42-5000-4891-9792-211F097B7A2D}"/>
              </a:ext>
            </a:extLst>
          </p:cNvPr>
          <p:cNvPicPr preferRelativeResize="0"/>
          <p:nvPr/>
        </p:nvPicPr>
        <p:blipFill>
          <a:blip r:embed="rId3">
            <a:alphaModFix/>
          </a:blip>
          <a:stretch>
            <a:fillRect/>
          </a:stretch>
        </p:blipFill>
        <p:spPr>
          <a:xfrm>
            <a:off x="837120" y="3408872"/>
            <a:ext cx="7392480" cy="2909378"/>
          </a:xfrm>
          <a:prstGeom prst="rect">
            <a:avLst/>
          </a:prstGeom>
          <a:noFill/>
          <a:ln>
            <a:noFill/>
          </a:ln>
        </p:spPr>
      </p:pic>
    </p:spTree>
    <p:extLst>
      <p:ext uri="{BB962C8B-B14F-4D97-AF65-F5344CB8AC3E}">
        <p14:creationId xmlns:p14="http://schemas.microsoft.com/office/powerpoint/2010/main" val="21520637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8"/>
          <p:cNvSpPr txBox="1">
            <a:spLocks noGrp="1"/>
          </p:cNvSpPr>
          <p:nvPr>
            <p:ph type="title"/>
          </p:nvPr>
        </p:nvSpPr>
        <p:spPr>
          <a:xfrm>
            <a:off x="228600" y="152400"/>
            <a:ext cx="8915400" cy="1066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Simulation Engine</a:t>
            </a:r>
            <a:endParaRPr dirty="0"/>
          </a:p>
        </p:txBody>
      </p:sp>
      <p:sp>
        <p:nvSpPr>
          <p:cNvPr id="201" name="Google Shape;201;p28"/>
          <p:cNvSpPr txBox="1">
            <a:spLocks noGrp="1"/>
          </p:cNvSpPr>
          <p:nvPr>
            <p:ph type="sldNum" idx="12"/>
          </p:nvPr>
        </p:nvSpPr>
        <p:spPr>
          <a:xfrm>
            <a:off x="6777038" y="6318250"/>
            <a:ext cx="2133600" cy="45720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9pPr>
          </a:lstStyle>
          <a:p>
            <a:pPr marL="0" marR="0" lvl="0" indent="0" algn="r" defTabSz="914400" rtl="0" eaLnBrk="0" fontAlgn="base" latinLnBrk="0" hangingPunct="0">
              <a:lnSpc>
                <a:spcPct val="100000"/>
              </a:lnSpc>
              <a:spcBef>
                <a:spcPts val="0"/>
              </a:spcBef>
              <a:spcAft>
                <a:spcPts val="0"/>
              </a:spcAft>
              <a:buClr>
                <a:srgbClr val="000000"/>
              </a:buClr>
              <a:buSzTx/>
              <a:buFont typeface="Arial"/>
              <a:buNone/>
              <a:tabLst/>
              <a:defRPr/>
            </a:pPr>
            <a:fld id="{00000000-1234-1234-1234-123412341234}" type="slidenum">
              <a:rPr kumimoji="0" lang="en-US" sz="1600" b="0" i="0" u="none" strike="noStrike" kern="1200" cap="none" spc="0" normalizeH="0" baseline="0" noProof="0" smtClean="0">
                <a:ln>
                  <a:noFill/>
                </a:ln>
                <a:solidFill>
                  <a:srgbClr val="000000"/>
                </a:solidFill>
                <a:effectLst/>
                <a:uLnTx/>
                <a:uFillTx/>
                <a:latin typeface="Garamond"/>
                <a:sym typeface="Garamond"/>
              </a:rPr>
              <a:pPr marL="0" marR="0" lvl="0" indent="0" algn="r" defTabSz="914400" rtl="0" eaLnBrk="0" fontAlgn="base" latinLnBrk="0" hangingPunct="0">
                <a:lnSpc>
                  <a:spcPct val="100000"/>
                </a:lnSpc>
                <a:spcBef>
                  <a:spcPts val="0"/>
                </a:spcBef>
                <a:spcAft>
                  <a:spcPts val="0"/>
                </a:spcAft>
                <a:buClr>
                  <a:srgbClr val="000000"/>
                </a:buClr>
                <a:buSzTx/>
                <a:buFont typeface="Arial"/>
                <a:buNone/>
                <a:tabLst/>
                <a:defRPr/>
              </a:pPr>
              <a:t>55</a:t>
            </a:fld>
            <a:endParaRPr kumimoji="0" sz="1600" b="0" i="0" u="none" strike="noStrike" kern="1200" cap="none" spc="0" normalizeH="0" baseline="0" noProof="0">
              <a:ln>
                <a:noFill/>
              </a:ln>
              <a:solidFill>
                <a:srgbClr val="000000"/>
              </a:solidFill>
              <a:effectLst/>
              <a:uLnTx/>
              <a:uFillTx/>
              <a:latin typeface="Garamond"/>
              <a:sym typeface="Garamond"/>
            </a:endParaRPr>
          </a:p>
        </p:txBody>
      </p:sp>
      <p:sp>
        <p:nvSpPr>
          <p:cNvPr id="202" name="Google Shape;202;p28"/>
          <p:cNvSpPr txBox="1">
            <a:spLocks noGrp="1"/>
          </p:cNvSpPr>
          <p:nvPr>
            <p:ph type="body" idx="1"/>
          </p:nvPr>
        </p:nvSpPr>
        <p:spPr>
          <a:xfrm>
            <a:off x="0" y="937499"/>
            <a:ext cx="9144000" cy="5463301"/>
          </a:xfrm>
          <a:prstGeom prst="rect">
            <a:avLst/>
          </a:prstGeom>
          <a:noFill/>
          <a:ln>
            <a:noFill/>
          </a:ln>
        </p:spPr>
        <p:txBody>
          <a:bodyPr spcFirstLastPara="1" wrap="square" lIns="91425" tIns="45700" rIns="91425" bIns="45700" anchor="t" anchorCtr="0">
            <a:noAutofit/>
          </a:bodyPr>
          <a:lstStyle/>
          <a:p>
            <a:pPr marL="367665">
              <a:spcBef>
                <a:spcPts val="480"/>
              </a:spcBef>
              <a:spcAft>
                <a:spcPts val="0"/>
              </a:spcAft>
              <a:buSzPts val="1170"/>
            </a:pPr>
            <a:r>
              <a:rPr lang="en-US" dirty="0"/>
              <a:t>Engine.cpp/</a:t>
            </a:r>
            <a:r>
              <a:rPr lang="en-US" dirty="0" err="1"/>
              <a:t>start_simulation</a:t>
            </a:r>
            <a:endParaRPr dirty="0"/>
          </a:p>
        </p:txBody>
      </p:sp>
      <p:pic>
        <p:nvPicPr>
          <p:cNvPr id="203" name="Google Shape;203;p28"/>
          <p:cNvPicPr preferRelativeResize="0"/>
          <p:nvPr/>
        </p:nvPicPr>
        <p:blipFill>
          <a:blip r:embed="rId3">
            <a:alphaModFix/>
          </a:blip>
          <a:stretch>
            <a:fillRect/>
          </a:stretch>
        </p:blipFill>
        <p:spPr>
          <a:xfrm>
            <a:off x="1595617" y="1507377"/>
            <a:ext cx="5952766" cy="4226462"/>
          </a:xfrm>
          <a:prstGeom prst="rect">
            <a:avLst/>
          </a:prstGeom>
          <a:noFill/>
          <a:ln>
            <a:noFill/>
          </a:ln>
        </p:spPr>
      </p:pic>
      <p:sp>
        <p:nvSpPr>
          <p:cNvPr id="204" name="Google Shape;204;p28"/>
          <p:cNvSpPr txBox="1"/>
          <p:nvPr/>
        </p:nvSpPr>
        <p:spPr>
          <a:xfrm>
            <a:off x="142750" y="5784400"/>
            <a:ext cx="8915400" cy="538800"/>
          </a:xfrm>
          <a:prstGeom prst="rect">
            <a:avLst/>
          </a:prstGeom>
          <a:noFill/>
          <a:ln>
            <a:noFill/>
          </a:ln>
        </p:spPr>
        <p:txBody>
          <a:bodyPr spcFirstLastPara="1" wrap="square" lIns="91425" tIns="91425" rIns="91425" bIns="91425" anchor="t" anchorCtr="0">
            <a:sp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00000"/>
                </a:solidFill>
                <a:effectLst/>
                <a:uLnTx/>
                <a:uFillTx/>
                <a:latin typeface="Tahoma"/>
                <a:ea typeface="Tahoma"/>
                <a:cs typeface="Tahoma"/>
                <a:sym typeface="Tahoma"/>
              </a:rPr>
              <a:t>The callback function is </a:t>
            </a:r>
            <a:r>
              <a:rPr kumimoji="0" lang="en-US" sz="2300" b="0" i="0" u="none" strike="noStrike" kern="1200" cap="none" spc="0" normalizeH="0" baseline="0" noProof="0" dirty="0" err="1">
                <a:ln>
                  <a:noFill/>
                </a:ln>
                <a:solidFill>
                  <a:srgbClr val="000000"/>
                </a:solidFill>
                <a:effectLst/>
                <a:uLnTx/>
                <a:uFillTx/>
                <a:latin typeface="Tahoma"/>
                <a:ea typeface="Tahoma"/>
                <a:cs typeface="Tahoma"/>
                <a:sym typeface="Tahoma"/>
              </a:rPr>
              <a:t>Execute_simulator_event</a:t>
            </a:r>
            <a:endParaRPr kumimoji="0" sz="2300" b="0" i="0" u="none" strike="noStrike" kern="120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8911814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1"/>
          <p:cNvSpPr txBox="1">
            <a:spLocks noGrp="1"/>
          </p:cNvSpPr>
          <p:nvPr>
            <p:ph type="title"/>
          </p:nvPr>
        </p:nvSpPr>
        <p:spPr>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Mechanism of </a:t>
            </a:r>
            <a:r>
              <a:rPr lang="en-US" dirty="0" err="1"/>
              <a:t>MQSim</a:t>
            </a:r>
            <a:endParaRPr dirty="0"/>
          </a:p>
        </p:txBody>
      </p:sp>
      <p:sp>
        <p:nvSpPr>
          <p:cNvPr id="229" name="Google Shape;229;p31"/>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67665">
              <a:spcBef>
                <a:spcPts val="480"/>
              </a:spcBef>
              <a:spcAft>
                <a:spcPts val="0"/>
              </a:spcAft>
              <a:buSzPts val="1170"/>
            </a:pPr>
            <a:r>
              <a:rPr lang="en-IN" dirty="0"/>
              <a:t>A simulator event is registered using the </a:t>
            </a:r>
            <a:r>
              <a:rPr lang="en-IN" dirty="0" err="1"/>
              <a:t>Register_sim_event</a:t>
            </a:r>
            <a:r>
              <a:rPr lang="en-IN" dirty="0"/>
              <a:t> function</a:t>
            </a:r>
          </a:p>
          <a:p>
            <a:pPr marL="367665">
              <a:spcBef>
                <a:spcPts val="480"/>
              </a:spcBef>
              <a:spcAft>
                <a:spcPts val="0"/>
              </a:spcAft>
              <a:buSzPts val="1170"/>
            </a:pPr>
            <a:endParaRPr lang="en-IN" dirty="0"/>
          </a:p>
          <a:p>
            <a:pPr marL="367665">
              <a:spcBef>
                <a:spcPts val="480"/>
              </a:spcBef>
              <a:spcAft>
                <a:spcPts val="0"/>
              </a:spcAft>
              <a:buSzPts val="1170"/>
            </a:pPr>
            <a:endParaRPr lang="en-IN" dirty="0"/>
          </a:p>
          <a:p>
            <a:pPr marL="367665">
              <a:spcBef>
                <a:spcPts val="480"/>
              </a:spcBef>
              <a:spcAft>
                <a:spcPts val="0"/>
              </a:spcAft>
              <a:buSzPts val="1170"/>
            </a:pPr>
            <a:endParaRPr dirty="0"/>
          </a:p>
          <a:p>
            <a:pPr marL="367665">
              <a:spcBef>
                <a:spcPts val="480"/>
              </a:spcBef>
              <a:spcAft>
                <a:spcPts val="0"/>
              </a:spcAft>
              <a:buSzPts val="1170"/>
            </a:pPr>
            <a:r>
              <a:rPr lang="en-US" dirty="0"/>
              <a:t>Example: An event is registered for sending the Read command and address</a:t>
            </a:r>
            <a:endParaRPr dirty="0"/>
          </a:p>
          <a:p>
            <a:pPr marL="342900" lvl="0" indent="0" algn="l" rtl="0">
              <a:spcBef>
                <a:spcPts val="480"/>
              </a:spcBef>
              <a:spcAft>
                <a:spcPts val="0"/>
              </a:spcAft>
              <a:buNone/>
            </a:pPr>
            <a:endParaRPr dirty="0"/>
          </a:p>
        </p:txBody>
      </p:sp>
      <p:sp>
        <p:nvSpPr>
          <p:cNvPr id="228" name="Google Shape;228;p31"/>
          <p:cNvSpPr txBox="1">
            <a:spLocks noGrp="1"/>
          </p:cNvSpPr>
          <p:nvPr>
            <p:ph type="sldNum" idx="4294967295"/>
          </p:nvPr>
        </p:nvSpPr>
        <p:spPr>
          <a:xfrm>
            <a:off x="7010400" y="6318250"/>
            <a:ext cx="2133600" cy="45720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9pPr>
          </a:lstStyle>
          <a:p>
            <a:pPr marL="0" marR="0" lvl="0" indent="0" algn="r" defTabSz="914400" rtl="0" eaLnBrk="1" fontAlgn="base"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600" b="0" i="0" u="none" strike="noStrike" kern="1200" cap="none" spc="0" normalizeH="0" baseline="0" noProof="0" smtClean="0">
                <a:ln>
                  <a:noFill/>
                </a:ln>
                <a:solidFill>
                  <a:srgbClr val="000000"/>
                </a:solidFill>
                <a:effectLst/>
                <a:uLnTx/>
                <a:uFillTx/>
                <a:latin typeface="Garamond"/>
                <a:sym typeface="Garamond"/>
              </a:rPr>
              <a:pPr marL="0" marR="0" lvl="0" indent="0" algn="r" defTabSz="914400" rtl="0" eaLnBrk="1" fontAlgn="base" latinLnBrk="0" hangingPunct="1">
                <a:lnSpc>
                  <a:spcPct val="100000"/>
                </a:lnSpc>
                <a:spcBef>
                  <a:spcPts val="0"/>
                </a:spcBef>
                <a:spcAft>
                  <a:spcPts val="0"/>
                </a:spcAft>
                <a:buClr>
                  <a:srgbClr val="000000"/>
                </a:buClr>
                <a:buSzTx/>
                <a:buFont typeface="Arial"/>
                <a:buNone/>
                <a:tabLst/>
                <a:defRPr/>
              </a:pPr>
              <a:t>56</a:t>
            </a:fld>
            <a:endParaRPr kumimoji="0" sz="1600" b="0" i="0" u="none" strike="noStrike" kern="1200" cap="none" spc="0" normalizeH="0" baseline="0" noProof="0">
              <a:ln>
                <a:noFill/>
              </a:ln>
              <a:solidFill>
                <a:srgbClr val="000000"/>
              </a:solidFill>
              <a:effectLst/>
              <a:uLnTx/>
              <a:uFillTx/>
              <a:latin typeface="Garamond"/>
              <a:sym typeface="Garamond"/>
            </a:endParaRPr>
          </a:p>
        </p:txBody>
      </p:sp>
      <p:pic>
        <p:nvPicPr>
          <p:cNvPr id="3" name="Picture 2">
            <a:extLst>
              <a:ext uri="{FF2B5EF4-FFF2-40B4-BE49-F238E27FC236}">
                <a16:creationId xmlns:a16="http://schemas.microsoft.com/office/drawing/2014/main" id="{262F9399-C9C8-4760-8B12-51B1CC8DFA65}"/>
              </a:ext>
            </a:extLst>
          </p:cNvPr>
          <p:cNvPicPr>
            <a:picLocks noChangeAspect="1"/>
          </p:cNvPicPr>
          <p:nvPr/>
        </p:nvPicPr>
        <p:blipFill>
          <a:blip r:embed="rId3"/>
          <a:stretch>
            <a:fillRect/>
          </a:stretch>
        </p:blipFill>
        <p:spPr>
          <a:xfrm>
            <a:off x="533400" y="2073905"/>
            <a:ext cx="8077200" cy="1065192"/>
          </a:xfrm>
          <a:prstGeom prst="rect">
            <a:avLst/>
          </a:prstGeom>
        </p:spPr>
      </p:pic>
      <p:pic>
        <p:nvPicPr>
          <p:cNvPr id="4" name="Picture 3">
            <a:extLst>
              <a:ext uri="{FF2B5EF4-FFF2-40B4-BE49-F238E27FC236}">
                <a16:creationId xmlns:a16="http://schemas.microsoft.com/office/drawing/2014/main" id="{5019DD6F-21A7-4E47-8C29-756A8DD9F3CC}"/>
              </a:ext>
            </a:extLst>
          </p:cNvPr>
          <p:cNvPicPr>
            <a:picLocks noChangeAspect="1"/>
          </p:cNvPicPr>
          <p:nvPr/>
        </p:nvPicPr>
        <p:blipFill>
          <a:blip r:embed="rId4"/>
          <a:stretch>
            <a:fillRect/>
          </a:stretch>
        </p:blipFill>
        <p:spPr>
          <a:xfrm>
            <a:off x="152400" y="4314647"/>
            <a:ext cx="8763000" cy="1447978"/>
          </a:xfrm>
          <a:prstGeom prst="rect">
            <a:avLst/>
          </a:prstGeom>
        </p:spPr>
      </p:pic>
    </p:spTree>
    <p:extLst>
      <p:ext uri="{BB962C8B-B14F-4D97-AF65-F5344CB8AC3E}">
        <p14:creationId xmlns:p14="http://schemas.microsoft.com/office/powerpoint/2010/main" val="14143895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4"/>
          <p:cNvSpPr txBox="1">
            <a:spLocks noGrp="1"/>
          </p:cNvSpPr>
          <p:nvPr>
            <p:ph type="title"/>
          </p:nvPr>
        </p:nvSpPr>
        <p:spPr>
          <a:xfrm>
            <a:off x="228600" y="152400"/>
            <a:ext cx="8610600" cy="1066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Code Structure</a:t>
            </a:r>
            <a:endParaRPr dirty="0"/>
          </a:p>
        </p:txBody>
      </p:sp>
      <p:sp>
        <p:nvSpPr>
          <p:cNvPr id="257" name="Google Shape;257;p34"/>
          <p:cNvSpPr txBox="1">
            <a:spLocks noGrp="1"/>
          </p:cNvSpPr>
          <p:nvPr>
            <p:ph type="sldNum" idx="12"/>
          </p:nvPr>
        </p:nvSpPr>
        <p:spPr>
          <a:xfrm>
            <a:off x="6777038" y="6318250"/>
            <a:ext cx="2133600" cy="45720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9pPr>
          </a:lstStyle>
          <a:p>
            <a:pPr marL="0" marR="0" lvl="0" indent="0" algn="r" defTabSz="914400" rtl="0" eaLnBrk="0" fontAlgn="base" latinLnBrk="0" hangingPunct="0">
              <a:lnSpc>
                <a:spcPct val="100000"/>
              </a:lnSpc>
              <a:spcBef>
                <a:spcPts val="0"/>
              </a:spcBef>
              <a:spcAft>
                <a:spcPts val="0"/>
              </a:spcAft>
              <a:buClr>
                <a:srgbClr val="000000"/>
              </a:buClr>
              <a:buSzTx/>
              <a:buFont typeface="Arial"/>
              <a:buNone/>
              <a:tabLst/>
              <a:defRPr/>
            </a:pPr>
            <a:fld id="{00000000-1234-1234-1234-123412341234}" type="slidenum">
              <a:rPr kumimoji="0" lang="en-US" sz="1600" b="0" i="0" u="none" strike="noStrike" kern="1200" cap="none" spc="0" normalizeH="0" baseline="0" noProof="0" smtClean="0">
                <a:ln>
                  <a:noFill/>
                </a:ln>
                <a:solidFill>
                  <a:srgbClr val="000000"/>
                </a:solidFill>
                <a:effectLst/>
                <a:uLnTx/>
                <a:uFillTx/>
                <a:latin typeface="Garamond"/>
                <a:sym typeface="Garamond"/>
              </a:rPr>
              <a:pPr marL="0" marR="0" lvl="0" indent="0" algn="r" defTabSz="914400" rtl="0" eaLnBrk="0" fontAlgn="base" latinLnBrk="0" hangingPunct="0">
                <a:lnSpc>
                  <a:spcPct val="100000"/>
                </a:lnSpc>
                <a:spcBef>
                  <a:spcPts val="0"/>
                </a:spcBef>
                <a:spcAft>
                  <a:spcPts val="0"/>
                </a:spcAft>
                <a:buClr>
                  <a:srgbClr val="000000"/>
                </a:buClr>
                <a:buSzTx/>
                <a:buFont typeface="Arial"/>
                <a:buNone/>
                <a:tabLst/>
                <a:defRPr/>
              </a:pPr>
              <a:t>57</a:t>
            </a:fld>
            <a:endParaRPr kumimoji="0" sz="1600" b="0" i="0" u="none" strike="noStrike" kern="1200" cap="none" spc="0" normalizeH="0" baseline="0" noProof="0">
              <a:ln>
                <a:noFill/>
              </a:ln>
              <a:solidFill>
                <a:srgbClr val="000000"/>
              </a:solidFill>
              <a:effectLst/>
              <a:uLnTx/>
              <a:uFillTx/>
              <a:latin typeface="Garamond"/>
              <a:sym typeface="Garamond"/>
            </a:endParaRPr>
          </a:p>
        </p:txBody>
      </p:sp>
      <p:sp>
        <p:nvSpPr>
          <p:cNvPr id="259" name="Google Shape;259;p34"/>
          <p:cNvSpPr txBox="1">
            <a:spLocks noGrp="1"/>
          </p:cNvSpPr>
          <p:nvPr>
            <p:ph type="body" idx="1"/>
          </p:nvPr>
        </p:nvSpPr>
        <p:spPr>
          <a:xfrm>
            <a:off x="-1" y="978310"/>
            <a:ext cx="6659691" cy="5339940"/>
          </a:xfrm>
          <a:prstGeom prst="rect">
            <a:avLst/>
          </a:prstGeom>
          <a:noFill/>
          <a:ln>
            <a:noFill/>
          </a:ln>
        </p:spPr>
        <p:txBody>
          <a:bodyPr spcFirstLastPara="1" wrap="square" lIns="91425" tIns="45700" rIns="91425" bIns="45700" anchor="t" anchorCtr="0">
            <a:normAutofit lnSpcReduction="10000"/>
          </a:bodyPr>
          <a:lstStyle/>
          <a:p>
            <a:pPr marL="367665">
              <a:spcBef>
                <a:spcPts val="480"/>
              </a:spcBef>
              <a:spcAft>
                <a:spcPts val="0"/>
              </a:spcAft>
              <a:buSzPts val="1170"/>
            </a:pPr>
            <a:r>
              <a:rPr lang="en-IN" b="1" dirty="0">
                <a:solidFill>
                  <a:srgbClr val="0070C0"/>
                </a:solidFill>
              </a:rPr>
              <a:t>ssdconfig.xml </a:t>
            </a:r>
            <a:r>
              <a:rPr lang="en-IN" dirty="0"/>
              <a:t>– configuration file that contains the preferred SSD configuration</a:t>
            </a:r>
          </a:p>
          <a:p>
            <a:pPr marL="367665">
              <a:spcBef>
                <a:spcPts val="480"/>
              </a:spcBef>
              <a:spcAft>
                <a:spcPts val="0"/>
              </a:spcAft>
              <a:buSzPts val="1170"/>
            </a:pPr>
            <a:r>
              <a:rPr lang="en-IN" b="1" dirty="0">
                <a:solidFill>
                  <a:srgbClr val="0070C0"/>
                </a:solidFill>
              </a:rPr>
              <a:t>workload.xml</a:t>
            </a:r>
            <a:r>
              <a:rPr lang="en-IN" dirty="0">
                <a:solidFill>
                  <a:srgbClr val="0070C0"/>
                </a:solidFill>
              </a:rPr>
              <a:t> </a:t>
            </a:r>
            <a:r>
              <a:rPr lang="en-IN" dirty="0"/>
              <a:t>– workload definition file</a:t>
            </a:r>
          </a:p>
          <a:p>
            <a:pPr marL="367665">
              <a:spcBef>
                <a:spcPts val="480"/>
              </a:spcBef>
              <a:spcAft>
                <a:spcPts val="0"/>
              </a:spcAft>
              <a:buSzPts val="1170"/>
            </a:pPr>
            <a:r>
              <a:rPr lang="en-IN" dirty="0"/>
              <a:t>traces – folder in which the trace files have to be placed</a:t>
            </a:r>
          </a:p>
          <a:p>
            <a:pPr marL="367665">
              <a:spcBef>
                <a:spcPts val="480"/>
              </a:spcBef>
              <a:spcAft>
                <a:spcPts val="0"/>
              </a:spcAft>
              <a:buSzPts val="1170"/>
            </a:pPr>
            <a:r>
              <a:rPr lang="en-IN" dirty="0" err="1"/>
              <a:t>src</a:t>
            </a:r>
            <a:r>
              <a:rPr lang="en-IN" dirty="0"/>
              <a:t>/sim – contains the files related to the simulation engine</a:t>
            </a:r>
          </a:p>
          <a:p>
            <a:pPr marL="367665">
              <a:spcBef>
                <a:spcPts val="480"/>
              </a:spcBef>
              <a:spcAft>
                <a:spcPts val="0"/>
              </a:spcAft>
              <a:buSzPts val="1170"/>
            </a:pPr>
            <a:r>
              <a:rPr lang="en-IN" dirty="0" err="1"/>
              <a:t>src</a:t>
            </a:r>
            <a:r>
              <a:rPr lang="en-IN" dirty="0"/>
              <a:t>/</a:t>
            </a:r>
            <a:r>
              <a:rPr lang="en-IN" dirty="0" err="1"/>
              <a:t>nvm_chip</a:t>
            </a:r>
            <a:r>
              <a:rPr lang="en-IN" dirty="0"/>
              <a:t> – code related to </a:t>
            </a:r>
            <a:r>
              <a:rPr lang="en-US" dirty="0"/>
              <a:t>NVM chip. Contains files for die, plane, block and page</a:t>
            </a:r>
          </a:p>
          <a:p>
            <a:pPr marL="367665">
              <a:spcBef>
                <a:spcPts val="480"/>
              </a:spcBef>
              <a:spcAft>
                <a:spcPts val="0"/>
              </a:spcAft>
              <a:buSzPts val="1170"/>
            </a:pPr>
            <a:r>
              <a:rPr lang="en-US" dirty="0" err="1"/>
              <a:t>src</a:t>
            </a:r>
            <a:r>
              <a:rPr lang="en-US" dirty="0"/>
              <a:t>/</a:t>
            </a:r>
            <a:r>
              <a:rPr lang="en-US" dirty="0" err="1"/>
              <a:t>ssd</a:t>
            </a:r>
            <a:r>
              <a:rPr lang="en-US" dirty="0"/>
              <a:t> – contains files related to Flash Translation Layer and Transaction Scheduling Unit</a:t>
            </a:r>
          </a:p>
          <a:p>
            <a:pPr marL="367665">
              <a:spcBef>
                <a:spcPts val="480"/>
              </a:spcBef>
              <a:spcAft>
                <a:spcPts val="0"/>
              </a:spcAft>
              <a:buSzPts val="1170"/>
            </a:pPr>
            <a:r>
              <a:rPr lang="en-US" dirty="0" err="1"/>
              <a:t>src</a:t>
            </a:r>
            <a:r>
              <a:rPr lang="en-US" dirty="0"/>
              <a:t>/host – files related to trace and synthetic workloads, PCIe etc.  </a:t>
            </a:r>
          </a:p>
          <a:p>
            <a:pPr marL="367665">
              <a:spcBef>
                <a:spcPts val="480"/>
              </a:spcBef>
              <a:spcAft>
                <a:spcPts val="0"/>
              </a:spcAft>
              <a:buSzPts val="1170"/>
            </a:pPr>
            <a:endParaRPr dirty="0"/>
          </a:p>
          <a:p>
            <a:pPr marL="0" lvl="0" indent="0" algn="l" rtl="0">
              <a:spcBef>
                <a:spcPts val="480"/>
              </a:spcBef>
              <a:spcAft>
                <a:spcPts val="0"/>
              </a:spcAft>
              <a:buNone/>
            </a:pPr>
            <a:endParaRPr dirty="0"/>
          </a:p>
          <a:p>
            <a:pPr marL="0" lvl="0" indent="0" algn="l" rtl="0">
              <a:spcBef>
                <a:spcPts val="480"/>
              </a:spcBef>
              <a:spcAft>
                <a:spcPts val="0"/>
              </a:spcAft>
              <a:buNone/>
            </a:pPr>
            <a:endParaRPr dirty="0"/>
          </a:p>
          <a:p>
            <a:pPr marL="0" lvl="0" indent="0" algn="l" rtl="0">
              <a:spcBef>
                <a:spcPts val="480"/>
              </a:spcBef>
              <a:spcAft>
                <a:spcPts val="0"/>
              </a:spcAft>
              <a:buNone/>
            </a:pPr>
            <a:endParaRPr dirty="0"/>
          </a:p>
          <a:p>
            <a:pPr marL="342900" lvl="0" indent="0" algn="l" rtl="0">
              <a:spcBef>
                <a:spcPts val="480"/>
              </a:spcBef>
              <a:spcAft>
                <a:spcPts val="0"/>
              </a:spcAft>
              <a:buNone/>
            </a:pPr>
            <a:endParaRPr dirty="0"/>
          </a:p>
        </p:txBody>
      </p:sp>
      <p:pic>
        <p:nvPicPr>
          <p:cNvPr id="7" name="Picture 6">
            <a:extLst>
              <a:ext uri="{FF2B5EF4-FFF2-40B4-BE49-F238E27FC236}">
                <a16:creationId xmlns:a16="http://schemas.microsoft.com/office/drawing/2014/main" id="{E4AE47B1-8752-49F0-8B9C-DD70F368CED4}"/>
              </a:ext>
            </a:extLst>
          </p:cNvPr>
          <p:cNvPicPr>
            <a:picLocks noChangeAspect="1"/>
          </p:cNvPicPr>
          <p:nvPr/>
        </p:nvPicPr>
        <p:blipFill>
          <a:blip r:embed="rId3"/>
          <a:stretch>
            <a:fillRect/>
          </a:stretch>
        </p:blipFill>
        <p:spPr>
          <a:xfrm>
            <a:off x="6659691" y="990600"/>
            <a:ext cx="2179509" cy="3071126"/>
          </a:xfrm>
          <a:prstGeom prst="rect">
            <a:avLst/>
          </a:prstGeom>
        </p:spPr>
      </p:pic>
      <p:pic>
        <p:nvPicPr>
          <p:cNvPr id="9" name="Picture 8">
            <a:extLst>
              <a:ext uri="{FF2B5EF4-FFF2-40B4-BE49-F238E27FC236}">
                <a16:creationId xmlns:a16="http://schemas.microsoft.com/office/drawing/2014/main" id="{0D5324B9-C796-48FF-AE56-E62107A8CF03}"/>
              </a:ext>
            </a:extLst>
          </p:cNvPr>
          <p:cNvPicPr>
            <a:picLocks noChangeAspect="1"/>
          </p:cNvPicPr>
          <p:nvPr/>
        </p:nvPicPr>
        <p:blipFill>
          <a:blip r:embed="rId4"/>
          <a:stretch>
            <a:fillRect/>
          </a:stretch>
        </p:blipFill>
        <p:spPr>
          <a:xfrm>
            <a:off x="6766354" y="4137926"/>
            <a:ext cx="2377646" cy="2293819"/>
          </a:xfrm>
          <a:prstGeom prst="rect">
            <a:avLst/>
          </a:prstGeom>
        </p:spPr>
      </p:pic>
    </p:spTree>
    <p:extLst>
      <p:ext uri="{BB962C8B-B14F-4D97-AF65-F5344CB8AC3E}">
        <p14:creationId xmlns:p14="http://schemas.microsoft.com/office/powerpoint/2010/main" val="11146678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228600" y="152400"/>
            <a:ext cx="8610600" cy="1066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Code Structure</a:t>
            </a:r>
            <a:endParaRPr dirty="0"/>
          </a:p>
        </p:txBody>
      </p:sp>
      <p:sp>
        <p:nvSpPr>
          <p:cNvPr id="320" name="Google Shape;320;p41"/>
          <p:cNvSpPr txBox="1">
            <a:spLocks noGrp="1"/>
          </p:cNvSpPr>
          <p:nvPr>
            <p:ph type="sldNum" idx="12"/>
          </p:nvPr>
        </p:nvSpPr>
        <p:spPr>
          <a:xfrm>
            <a:off x="6777038" y="6318250"/>
            <a:ext cx="2133600" cy="45720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9pPr>
          </a:lstStyle>
          <a:p>
            <a:pPr marL="0" marR="0" lvl="0" indent="0" algn="r" defTabSz="914400" rtl="0" eaLnBrk="0" fontAlgn="base" latinLnBrk="0" hangingPunct="0">
              <a:lnSpc>
                <a:spcPct val="100000"/>
              </a:lnSpc>
              <a:spcBef>
                <a:spcPts val="0"/>
              </a:spcBef>
              <a:spcAft>
                <a:spcPts val="0"/>
              </a:spcAft>
              <a:buClr>
                <a:srgbClr val="000000"/>
              </a:buClr>
              <a:buSzTx/>
              <a:buFont typeface="Arial"/>
              <a:buNone/>
              <a:tabLst/>
              <a:defRPr/>
            </a:pPr>
            <a:fld id="{00000000-1234-1234-1234-123412341234}" type="slidenum">
              <a:rPr kumimoji="0" lang="en-US" sz="1600" b="0" i="0" u="none" strike="noStrike" kern="1200" cap="none" spc="0" normalizeH="0" baseline="0" noProof="0" smtClean="0">
                <a:ln>
                  <a:noFill/>
                </a:ln>
                <a:solidFill>
                  <a:srgbClr val="000000"/>
                </a:solidFill>
                <a:effectLst/>
                <a:uLnTx/>
                <a:uFillTx/>
                <a:latin typeface="Garamond"/>
                <a:sym typeface="Garamond"/>
              </a:rPr>
              <a:pPr marL="0" marR="0" lvl="0" indent="0" algn="r" defTabSz="914400" rtl="0" eaLnBrk="0" fontAlgn="base" latinLnBrk="0" hangingPunct="0">
                <a:lnSpc>
                  <a:spcPct val="100000"/>
                </a:lnSpc>
                <a:spcBef>
                  <a:spcPts val="0"/>
                </a:spcBef>
                <a:spcAft>
                  <a:spcPts val="0"/>
                </a:spcAft>
                <a:buClr>
                  <a:srgbClr val="000000"/>
                </a:buClr>
                <a:buSzTx/>
                <a:buFont typeface="Arial"/>
                <a:buNone/>
                <a:tabLst/>
                <a:defRPr/>
              </a:pPr>
              <a:t>58</a:t>
            </a:fld>
            <a:endParaRPr kumimoji="0" sz="1600" b="0" i="0" u="none" strike="noStrike" kern="1200" cap="none" spc="0" normalizeH="0" baseline="0" noProof="0">
              <a:ln>
                <a:noFill/>
              </a:ln>
              <a:solidFill>
                <a:srgbClr val="000000"/>
              </a:solidFill>
              <a:effectLst/>
              <a:uLnTx/>
              <a:uFillTx/>
              <a:latin typeface="Garamond"/>
              <a:sym typeface="Garamond"/>
            </a:endParaRPr>
          </a:p>
        </p:txBody>
      </p:sp>
      <p:sp>
        <p:nvSpPr>
          <p:cNvPr id="321" name="Google Shape;321;p41"/>
          <p:cNvSpPr txBox="1">
            <a:spLocks noGrp="1"/>
          </p:cNvSpPr>
          <p:nvPr>
            <p:ph type="body" idx="1"/>
          </p:nvPr>
        </p:nvSpPr>
        <p:spPr>
          <a:xfrm>
            <a:off x="266700" y="1219201"/>
            <a:ext cx="8610600" cy="5562600"/>
          </a:xfrm>
          <a:prstGeom prst="rect">
            <a:avLst/>
          </a:prstGeom>
          <a:noFill/>
          <a:ln>
            <a:noFill/>
          </a:ln>
        </p:spPr>
        <p:txBody>
          <a:bodyPr spcFirstLastPara="1" wrap="square" lIns="91425" tIns="45700" rIns="91425" bIns="45700" anchor="t" anchorCtr="0">
            <a:noAutofit/>
          </a:bodyPr>
          <a:lstStyle/>
          <a:p>
            <a:pPr marL="0" lvl="0" indent="0" algn="l" rtl="0">
              <a:spcBef>
                <a:spcPts val="480"/>
              </a:spcBef>
              <a:spcAft>
                <a:spcPts val="0"/>
              </a:spcAft>
              <a:buNone/>
            </a:pPr>
            <a:endParaRPr/>
          </a:p>
          <a:p>
            <a:pPr marL="342900" lvl="0" indent="0" algn="l" rtl="0">
              <a:spcBef>
                <a:spcPts val="480"/>
              </a:spcBef>
              <a:spcAft>
                <a:spcPts val="0"/>
              </a:spcAft>
              <a:buNone/>
            </a:pPr>
            <a:endParaRPr/>
          </a:p>
        </p:txBody>
      </p:sp>
      <p:sp>
        <p:nvSpPr>
          <p:cNvPr id="322" name="Google Shape;322;p41"/>
          <p:cNvSpPr txBox="1">
            <a:spLocks noGrp="1"/>
          </p:cNvSpPr>
          <p:nvPr>
            <p:ph type="body" idx="1"/>
          </p:nvPr>
        </p:nvSpPr>
        <p:spPr>
          <a:xfrm>
            <a:off x="223684" y="984250"/>
            <a:ext cx="8610600" cy="5327649"/>
          </a:xfrm>
          <a:prstGeom prst="rect">
            <a:avLst/>
          </a:prstGeom>
          <a:noFill/>
          <a:ln>
            <a:noFill/>
          </a:ln>
        </p:spPr>
        <p:txBody>
          <a:bodyPr spcFirstLastPara="1" wrap="square" lIns="91425" tIns="45700" rIns="91425" bIns="45700" anchor="t" anchorCtr="0">
            <a:noAutofit/>
          </a:bodyPr>
          <a:lstStyle/>
          <a:p>
            <a:pPr marL="367665">
              <a:spcBef>
                <a:spcPts val="480"/>
              </a:spcBef>
              <a:spcAft>
                <a:spcPts val="0"/>
              </a:spcAft>
              <a:buSzPts val="1170"/>
            </a:pPr>
            <a:r>
              <a:rPr lang="en-US" dirty="0"/>
              <a:t>Code flow</a:t>
            </a:r>
          </a:p>
          <a:p>
            <a:pPr marL="694690" lvl="1">
              <a:spcBef>
                <a:spcPts val="480"/>
              </a:spcBef>
              <a:spcAft>
                <a:spcPts val="0"/>
              </a:spcAft>
              <a:buSzPts val="1170"/>
            </a:pPr>
            <a:r>
              <a:rPr lang="en-US" dirty="0"/>
              <a:t>Host -&gt; Data Cache -&gt; Address Translation Unit -&gt; TSU -&gt; Flash Controller -&gt; </a:t>
            </a:r>
            <a:r>
              <a:rPr lang="en-US" dirty="0" err="1"/>
              <a:t>NVM_Chip</a:t>
            </a:r>
            <a:endParaRPr dirty="0"/>
          </a:p>
          <a:p>
            <a:pPr marL="367665">
              <a:spcBef>
                <a:spcPts val="480"/>
              </a:spcBef>
              <a:spcAft>
                <a:spcPts val="0"/>
              </a:spcAft>
              <a:buSzPts val="1170"/>
            </a:pPr>
            <a:r>
              <a:rPr lang="en-US" dirty="0"/>
              <a:t>Some important functions:</a:t>
            </a:r>
            <a:endParaRPr dirty="0"/>
          </a:p>
          <a:p>
            <a:pPr marL="687388" lvl="1" indent="-342900">
              <a:spcBef>
                <a:spcPts val="480"/>
              </a:spcBef>
              <a:spcAft>
                <a:spcPts val="0"/>
              </a:spcAft>
              <a:buSzPts val="1080"/>
            </a:pPr>
            <a:r>
              <a:rPr lang="en-US" dirty="0"/>
              <a:t>Data Cache Manager: </a:t>
            </a:r>
            <a:r>
              <a:rPr lang="en-US" b="1" dirty="0" err="1">
                <a:solidFill>
                  <a:srgbClr val="0070C0"/>
                </a:solidFill>
              </a:rPr>
              <a:t>process_new_user_requests</a:t>
            </a:r>
            <a:r>
              <a:rPr lang="en-US" dirty="0"/>
              <a:t>()</a:t>
            </a:r>
            <a:endParaRPr dirty="0"/>
          </a:p>
          <a:p>
            <a:pPr marL="687388" lvl="1" indent="-342900">
              <a:spcBef>
                <a:spcPts val="480"/>
              </a:spcBef>
              <a:spcAft>
                <a:spcPts val="0"/>
              </a:spcAft>
              <a:buSzPts val="1080"/>
            </a:pPr>
            <a:r>
              <a:rPr lang="en-US" dirty="0"/>
              <a:t>Address Mapping Unit: </a:t>
            </a:r>
            <a:r>
              <a:rPr lang="en-US" b="1" dirty="0" err="1">
                <a:solidFill>
                  <a:srgbClr val="0070C0"/>
                </a:solidFill>
              </a:rPr>
              <a:t>translate_lpa_to_ppa_and_dispatch</a:t>
            </a:r>
            <a:r>
              <a:rPr lang="en-US" dirty="0"/>
              <a:t>()</a:t>
            </a:r>
            <a:endParaRPr dirty="0"/>
          </a:p>
          <a:p>
            <a:pPr marL="687388" lvl="1" indent="-342900">
              <a:spcBef>
                <a:spcPts val="480"/>
              </a:spcBef>
              <a:spcAft>
                <a:spcPts val="0"/>
              </a:spcAft>
              <a:buSzPts val="1080"/>
            </a:pPr>
            <a:r>
              <a:rPr lang="en-US" dirty="0"/>
              <a:t>Transaction Scheduling Unit: </a:t>
            </a:r>
            <a:r>
              <a:rPr lang="en-US" b="1" dirty="0">
                <a:solidFill>
                  <a:srgbClr val="0070C0"/>
                </a:solidFill>
              </a:rPr>
              <a:t>Schedule</a:t>
            </a:r>
            <a:r>
              <a:rPr lang="en-US" dirty="0"/>
              <a:t>()</a:t>
            </a:r>
            <a:endParaRPr dirty="0"/>
          </a:p>
          <a:p>
            <a:pPr marL="687388" lvl="1" indent="-342900">
              <a:spcBef>
                <a:spcPts val="480"/>
              </a:spcBef>
              <a:spcAft>
                <a:spcPts val="0"/>
              </a:spcAft>
              <a:buSzPts val="1080"/>
            </a:pPr>
            <a:r>
              <a:rPr lang="en-US" dirty="0"/>
              <a:t>Flash Controller: </a:t>
            </a:r>
            <a:r>
              <a:rPr lang="en-US" b="1" dirty="0" err="1">
                <a:solidFill>
                  <a:srgbClr val="0070C0"/>
                </a:solidFill>
              </a:rPr>
              <a:t>send_command_to_chip</a:t>
            </a:r>
            <a:r>
              <a:rPr lang="en-US" dirty="0"/>
              <a:t>()</a:t>
            </a:r>
          </a:p>
          <a:p>
            <a:pPr marL="0" lvl="0" indent="0" algn="l" rtl="0">
              <a:spcBef>
                <a:spcPts val="480"/>
              </a:spcBef>
              <a:spcAft>
                <a:spcPts val="0"/>
              </a:spcAft>
              <a:buNone/>
            </a:pPr>
            <a:endParaRPr dirty="0"/>
          </a:p>
          <a:p>
            <a:pPr marL="342900" lvl="0" indent="0" algn="l" rtl="0">
              <a:spcBef>
                <a:spcPts val="480"/>
              </a:spcBef>
              <a:spcAft>
                <a:spcPts val="0"/>
              </a:spcAft>
              <a:buNone/>
            </a:pPr>
            <a:endParaRPr dirty="0"/>
          </a:p>
        </p:txBody>
      </p:sp>
    </p:spTree>
    <p:extLst>
      <p:ext uri="{BB962C8B-B14F-4D97-AF65-F5344CB8AC3E}">
        <p14:creationId xmlns:p14="http://schemas.microsoft.com/office/powerpoint/2010/main" val="34846992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0" y="0"/>
            <a:ext cx="9144000" cy="838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SSD Configuration File (ssdconfig.xml)</a:t>
            </a:r>
            <a:endParaRPr dirty="0"/>
          </a:p>
        </p:txBody>
      </p:sp>
      <p:sp>
        <p:nvSpPr>
          <p:cNvPr id="137" name="Google Shape;137;p20"/>
          <p:cNvSpPr txBox="1">
            <a:spLocks noGrp="1"/>
          </p:cNvSpPr>
          <p:nvPr>
            <p:ph type="sldNum" idx="12"/>
          </p:nvPr>
        </p:nvSpPr>
        <p:spPr>
          <a:xfrm>
            <a:off x="6777038" y="6318250"/>
            <a:ext cx="2133600" cy="45720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9pPr>
          </a:lstStyle>
          <a:p>
            <a:pPr marL="0" marR="0" lvl="0" indent="0" algn="r" defTabSz="914400" rtl="0" eaLnBrk="0" fontAlgn="base" latinLnBrk="0" hangingPunct="0">
              <a:lnSpc>
                <a:spcPct val="100000"/>
              </a:lnSpc>
              <a:spcBef>
                <a:spcPts val="0"/>
              </a:spcBef>
              <a:spcAft>
                <a:spcPts val="0"/>
              </a:spcAft>
              <a:buClr>
                <a:srgbClr val="000000"/>
              </a:buClr>
              <a:buSzTx/>
              <a:buFont typeface="Arial"/>
              <a:buNone/>
              <a:tabLst/>
              <a:defRPr/>
            </a:pPr>
            <a:fld id="{00000000-1234-1234-1234-123412341234}" type="slidenum">
              <a:rPr kumimoji="0" lang="en-US" sz="1600" b="0" i="0" u="none" strike="noStrike" kern="1200" cap="none" spc="0" normalizeH="0" baseline="0" noProof="0" smtClean="0">
                <a:ln>
                  <a:noFill/>
                </a:ln>
                <a:solidFill>
                  <a:srgbClr val="000000"/>
                </a:solidFill>
                <a:effectLst/>
                <a:uLnTx/>
                <a:uFillTx/>
                <a:latin typeface="Garamond"/>
                <a:sym typeface="Garamond"/>
              </a:rPr>
              <a:pPr marL="0" marR="0" lvl="0" indent="0" algn="r" defTabSz="914400" rtl="0" eaLnBrk="0" fontAlgn="base" latinLnBrk="0" hangingPunct="0">
                <a:lnSpc>
                  <a:spcPct val="100000"/>
                </a:lnSpc>
                <a:spcBef>
                  <a:spcPts val="0"/>
                </a:spcBef>
                <a:spcAft>
                  <a:spcPts val="0"/>
                </a:spcAft>
                <a:buClr>
                  <a:srgbClr val="000000"/>
                </a:buClr>
                <a:buSzTx/>
                <a:buFont typeface="Arial"/>
                <a:buNone/>
                <a:tabLst/>
                <a:defRPr/>
              </a:pPr>
              <a:t>59</a:t>
            </a:fld>
            <a:endParaRPr kumimoji="0" sz="1600" b="0" i="0" u="none" strike="noStrike" kern="1200" cap="none" spc="0" normalizeH="0" baseline="0" noProof="0">
              <a:ln>
                <a:noFill/>
              </a:ln>
              <a:solidFill>
                <a:srgbClr val="000000"/>
              </a:solidFill>
              <a:effectLst/>
              <a:uLnTx/>
              <a:uFillTx/>
              <a:latin typeface="Garamond"/>
              <a:sym typeface="Garamond"/>
            </a:endParaRPr>
          </a:p>
        </p:txBody>
      </p:sp>
      <p:sp>
        <p:nvSpPr>
          <p:cNvPr id="138" name="Google Shape;138;p20"/>
          <p:cNvSpPr txBox="1">
            <a:spLocks noGrp="1"/>
          </p:cNvSpPr>
          <p:nvPr>
            <p:ph type="body" idx="1"/>
          </p:nvPr>
        </p:nvSpPr>
        <p:spPr>
          <a:xfrm>
            <a:off x="76200" y="990600"/>
            <a:ext cx="8991600" cy="5410200"/>
          </a:xfrm>
          <a:prstGeom prst="rect">
            <a:avLst/>
          </a:prstGeom>
          <a:noFill/>
          <a:ln>
            <a:noFill/>
          </a:ln>
        </p:spPr>
        <p:txBody>
          <a:bodyPr spcFirstLastPara="1" wrap="square" lIns="91425" tIns="45700" rIns="91425" bIns="45700" anchor="t" anchorCtr="0">
            <a:noAutofit/>
          </a:bodyPr>
          <a:lstStyle/>
          <a:p>
            <a:pPr>
              <a:spcBef>
                <a:spcPts val="480"/>
              </a:spcBef>
              <a:spcAft>
                <a:spcPts val="0"/>
              </a:spcAft>
              <a:buSzPts val="1560"/>
            </a:pPr>
            <a:r>
              <a:rPr lang="en-US" sz="2000" dirty="0"/>
              <a:t>Host parameters</a:t>
            </a:r>
          </a:p>
          <a:p>
            <a:pPr lvl="1">
              <a:spcBef>
                <a:spcPts val="480"/>
              </a:spcBef>
              <a:spcAft>
                <a:spcPts val="0"/>
              </a:spcAft>
              <a:buSzPts val="1560"/>
            </a:pPr>
            <a:r>
              <a:rPr lang="en-IN" sz="2000" b="1" i="0" dirty="0" err="1">
                <a:solidFill>
                  <a:srgbClr val="24292F"/>
                </a:solidFill>
                <a:effectLst/>
              </a:rPr>
              <a:t>PCIe_Lane_Bandwidth</a:t>
            </a:r>
            <a:r>
              <a:rPr lang="en-IN" sz="2000" b="1" i="0" dirty="0">
                <a:solidFill>
                  <a:srgbClr val="24292F"/>
                </a:solidFill>
                <a:effectLst/>
              </a:rPr>
              <a:t>:</a:t>
            </a:r>
            <a:r>
              <a:rPr lang="en-IN" sz="2000" b="0" i="0" dirty="0">
                <a:solidFill>
                  <a:srgbClr val="24292F"/>
                </a:solidFill>
                <a:effectLst/>
              </a:rPr>
              <a:t> the PCIe bandwidth per lane in GB/s</a:t>
            </a:r>
          </a:p>
          <a:p>
            <a:pPr lvl="1">
              <a:spcBef>
                <a:spcPts val="480"/>
              </a:spcBef>
              <a:spcAft>
                <a:spcPts val="0"/>
              </a:spcAft>
              <a:buSzPts val="1560"/>
            </a:pPr>
            <a:r>
              <a:rPr lang="en-IN" sz="2000" b="1" i="0" dirty="0" err="1">
                <a:solidFill>
                  <a:srgbClr val="24292F"/>
                </a:solidFill>
                <a:effectLst/>
              </a:rPr>
              <a:t>PCIe_Lane_Count</a:t>
            </a:r>
            <a:r>
              <a:rPr lang="en-IN" sz="2000" b="1" i="0" dirty="0">
                <a:solidFill>
                  <a:srgbClr val="24292F"/>
                </a:solidFill>
                <a:effectLst/>
              </a:rPr>
              <a:t>:</a:t>
            </a:r>
            <a:r>
              <a:rPr lang="en-IN" sz="2000" b="0" i="0" dirty="0">
                <a:solidFill>
                  <a:srgbClr val="24292F"/>
                </a:solidFill>
                <a:effectLst/>
              </a:rPr>
              <a:t> the number of PCIe lanes</a:t>
            </a:r>
          </a:p>
          <a:p>
            <a:pPr>
              <a:spcBef>
                <a:spcPts val="480"/>
              </a:spcBef>
              <a:spcAft>
                <a:spcPts val="0"/>
              </a:spcAft>
              <a:buSzPts val="1560"/>
            </a:pPr>
            <a:r>
              <a:rPr lang="en-IN" sz="2000" dirty="0"/>
              <a:t>Device Parameters</a:t>
            </a:r>
          </a:p>
          <a:p>
            <a:pPr lvl="1">
              <a:spcBef>
                <a:spcPts val="480"/>
              </a:spcBef>
              <a:spcAft>
                <a:spcPts val="0"/>
              </a:spcAft>
              <a:buSzPts val="1560"/>
            </a:pPr>
            <a:r>
              <a:rPr lang="en-IN" sz="2000" b="1" i="0" dirty="0" err="1">
                <a:solidFill>
                  <a:srgbClr val="24292F"/>
                </a:solidFill>
                <a:effectLst/>
              </a:rPr>
              <a:t>HostInterface_Type</a:t>
            </a:r>
            <a:r>
              <a:rPr lang="en-IN" sz="2000" b="1" i="0" dirty="0">
                <a:solidFill>
                  <a:srgbClr val="24292F"/>
                </a:solidFill>
                <a:effectLst/>
              </a:rPr>
              <a:t>:</a:t>
            </a:r>
            <a:r>
              <a:rPr lang="en-IN" sz="2000" b="0" i="0" dirty="0">
                <a:solidFill>
                  <a:srgbClr val="24292F"/>
                </a:solidFill>
                <a:effectLst/>
              </a:rPr>
              <a:t> the type of host interface. Range = {NVME, SATA}</a:t>
            </a:r>
          </a:p>
          <a:p>
            <a:pPr lvl="1">
              <a:spcBef>
                <a:spcPts val="480"/>
              </a:spcBef>
              <a:spcAft>
                <a:spcPts val="0"/>
              </a:spcAft>
              <a:buSzPts val="1560"/>
            </a:pPr>
            <a:r>
              <a:rPr lang="en-IN" sz="2000" b="1" i="0" dirty="0" err="1">
                <a:solidFill>
                  <a:srgbClr val="24292F"/>
                </a:solidFill>
                <a:effectLst/>
              </a:rPr>
              <a:t>IO_Queue_Depth</a:t>
            </a:r>
            <a:r>
              <a:rPr lang="en-IN" sz="2000" b="1" i="0" dirty="0">
                <a:solidFill>
                  <a:srgbClr val="24292F"/>
                </a:solidFill>
                <a:effectLst/>
              </a:rPr>
              <a:t>:</a:t>
            </a:r>
            <a:r>
              <a:rPr lang="en-IN" sz="2000" b="0" i="0" dirty="0">
                <a:solidFill>
                  <a:srgbClr val="24292F"/>
                </a:solidFill>
                <a:effectLst/>
              </a:rPr>
              <a:t> the length of the host-side I/O queue. </a:t>
            </a:r>
          </a:p>
          <a:p>
            <a:pPr lvl="1">
              <a:spcBef>
                <a:spcPts val="480"/>
              </a:spcBef>
              <a:spcAft>
                <a:spcPts val="0"/>
              </a:spcAft>
              <a:buSzPts val="1560"/>
            </a:pPr>
            <a:r>
              <a:rPr lang="en-IN" sz="2000" b="1" i="0" dirty="0" err="1">
                <a:solidFill>
                  <a:srgbClr val="24292F"/>
                </a:solidFill>
                <a:effectLst/>
              </a:rPr>
              <a:t>Data_Cache_Capacity</a:t>
            </a:r>
            <a:r>
              <a:rPr lang="en-IN" sz="2000" b="1" i="0" dirty="0">
                <a:solidFill>
                  <a:srgbClr val="24292F"/>
                </a:solidFill>
                <a:effectLst/>
              </a:rPr>
              <a:t>:</a:t>
            </a:r>
            <a:r>
              <a:rPr lang="en-IN" sz="2000" b="0" i="0" dirty="0">
                <a:solidFill>
                  <a:srgbClr val="24292F"/>
                </a:solidFill>
                <a:effectLst/>
              </a:rPr>
              <a:t> the size of the DRAM data cache in bytes</a:t>
            </a:r>
          </a:p>
          <a:p>
            <a:pPr lvl="1">
              <a:spcBef>
                <a:spcPts val="480"/>
              </a:spcBef>
              <a:spcAft>
                <a:spcPts val="0"/>
              </a:spcAft>
              <a:buSzPts val="1560"/>
            </a:pPr>
            <a:r>
              <a:rPr lang="en-IN" sz="2000" b="1" i="0" dirty="0" err="1">
                <a:solidFill>
                  <a:srgbClr val="24292F"/>
                </a:solidFill>
                <a:effectLst/>
              </a:rPr>
              <a:t>Ideal_Mapping_Table</a:t>
            </a:r>
            <a:r>
              <a:rPr lang="en-IN" sz="2000" b="1" i="0" dirty="0">
                <a:solidFill>
                  <a:srgbClr val="24292F"/>
                </a:solidFill>
                <a:effectLst/>
              </a:rPr>
              <a:t>:</a:t>
            </a:r>
            <a:r>
              <a:rPr lang="en-IN" sz="2000" b="0" i="0" dirty="0">
                <a:solidFill>
                  <a:srgbClr val="24292F"/>
                </a:solidFill>
                <a:effectLst/>
              </a:rPr>
              <a:t> if mapping is ideal, all the mapping entries are found in the DRAM and there is no need to read mapping entries from flash</a:t>
            </a:r>
          </a:p>
          <a:p>
            <a:pPr lvl="1">
              <a:spcBef>
                <a:spcPts val="480"/>
              </a:spcBef>
              <a:spcAft>
                <a:spcPts val="0"/>
              </a:spcAft>
              <a:buSzPts val="1560"/>
            </a:pPr>
            <a:r>
              <a:rPr lang="en-IN" sz="2000" b="1" i="0" dirty="0" err="1">
                <a:solidFill>
                  <a:srgbClr val="24292F"/>
                </a:solidFill>
                <a:effectLst/>
              </a:rPr>
              <a:t>Transaction_Scheduling_Policy</a:t>
            </a:r>
            <a:r>
              <a:rPr lang="en-IN" sz="2000" b="1" i="0" dirty="0">
                <a:solidFill>
                  <a:srgbClr val="24292F"/>
                </a:solidFill>
                <a:effectLst/>
              </a:rPr>
              <a:t>:</a:t>
            </a:r>
            <a:r>
              <a:rPr lang="en-IN" sz="2000" b="0" i="0" dirty="0">
                <a:solidFill>
                  <a:srgbClr val="24292F"/>
                </a:solidFill>
                <a:effectLst/>
              </a:rPr>
              <a:t> the transaction scheduling policy that is used in the SSD back end. Range = {OUT_OF_ORDER as defined in the Sprinkler (Jung et.al., HPCA 2014), PRIORITY_OUT_OF_ORDER which implements OUT_OF_ORDER and NVMe priorities}</a:t>
            </a:r>
            <a:endParaRPr 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Internal Components of a Modern SSD</a:t>
            </a:r>
          </a:p>
        </p:txBody>
      </p:sp>
      <p:sp>
        <p:nvSpPr>
          <p:cNvPr id="3" name="Content Placeholder 2"/>
          <p:cNvSpPr>
            <a:spLocks noGrp="1"/>
          </p:cNvSpPr>
          <p:nvPr>
            <p:ph idx="1"/>
          </p:nvPr>
        </p:nvSpPr>
        <p:spPr>
          <a:xfrm>
            <a:off x="152400" y="3655819"/>
            <a:ext cx="8839200" cy="2881508"/>
          </a:xfrm>
        </p:spPr>
        <p:txBody>
          <a:bodyPr/>
          <a:lstStyle/>
          <a:p>
            <a:r>
              <a:rPr lang="en-US" dirty="0">
                <a:solidFill>
                  <a:schemeClr val="accent3">
                    <a:lumMod val="75000"/>
                  </a:schemeClr>
                </a:solidFill>
              </a:rPr>
              <a:t>Back End: </a:t>
            </a:r>
            <a:r>
              <a:rPr lang="en-US" b="0" dirty="0">
                <a:solidFill>
                  <a:schemeClr val="accent3">
                    <a:lumMod val="75000"/>
                  </a:schemeClr>
                </a:solidFill>
              </a:rPr>
              <a:t>data storage</a:t>
            </a:r>
          </a:p>
          <a:p>
            <a:pPr lvl="1"/>
            <a:r>
              <a:rPr lang="en-US" dirty="0"/>
              <a:t>Memory chips (e.g., NAND flash memory, PCM, MRAM, 3D </a:t>
            </a:r>
            <a:r>
              <a:rPr lang="en-US" dirty="0" err="1"/>
              <a:t>XPoint</a:t>
            </a:r>
            <a:r>
              <a:rPr lang="en-US" dirty="0"/>
              <a:t>)</a:t>
            </a:r>
          </a:p>
          <a:p>
            <a:pPr lvl="2"/>
            <a:endParaRPr lang="en-US" dirty="0"/>
          </a:p>
          <a:p>
            <a:pPr lvl="1"/>
            <a:endParaRPr lang="en-US" dirty="0"/>
          </a:p>
        </p:txBody>
      </p:sp>
      <p:pic>
        <p:nvPicPr>
          <p:cNvPr id="19" name="Picture 18">
            <a:extLst>
              <a:ext uri="{FF2B5EF4-FFF2-40B4-BE49-F238E27FC236}">
                <a16:creationId xmlns:a16="http://schemas.microsoft.com/office/drawing/2014/main" id="{F4C2AF61-012A-489A-BB6F-374B6A8AFFF3}"/>
              </a:ext>
            </a:extLst>
          </p:cNvPr>
          <p:cNvPicPr>
            <a:picLocks noChangeAspect="1"/>
          </p:cNvPicPr>
          <p:nvPr/>
        </p:nvPicPr>
        <p:blipFill>
          <a:blip r:embed="rId2"/>
          <a:stretch>
            <a:fillRect/>
          </a:stretch>
        </p:blipFill>
        <p:spPr>
          <a:xfrm>
            <a:off x="32660" y="844591"/>
            <a:ext cx="8904367" cy="2554340"/>
          </a:xfrm>
          <a:prstGeom prst="rect">
            <a:avLst/>
          </a:prstGeom>
        </p:spPr>
      </p:pic>
      <p:pic>
        <p:nvPicPr>
          <p:cNvPr id="20" name="Picture 19">
            <a:extLst>
              <a:ext uri="{FF2B5EF4-FFF2-40B4-BE49-F238E27FC236}">
                <a16:creationId xmlns:a16="http://schemas.microsoft.com/office/drawing/2014/main" id="{E4371B86-540B-4C1C-8FB0-F47A0831B2E6}"/>
              </a:ext>
            </a:extLst>
          </p:cNvPr>
          <p:cNvPicPr>
            <a:picLocks noChangeAspect="1"/>
          </p:cNvPicPr>
          <p:nvPr/>
        </p:nvPicPr>
        <p:blipFill>
          <a:blip r:embed="rId3"/>
          <a:stretch>
            <a:fillRect/>
          </a:stretch>
        </p:blipFill>
        <p:spPr>
          <a:xfrm>
            <a:off x="35612" y="844591"/>
            <a:ext cx="8904369" cy="2621757"/>
          </a:xfrm>
          <a:prstGeom prst="rect">
            <a:avLst/>
          </a:prstGeom>
        </p:spPr>
      </p:pic>
      <p:sp>
        <p:nvSpPr>
          <p:cNvPr id="5" name="Rectangle 4"/>
          <p:cNvSpPr/>
          <p:nvPr/>
        </p:nvSpPr>
        <p:spPr>
          <a:xfrm>
            <a:off x="240399" y="1447800"/>
            <a:ext cx="304800" cy="1371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126330B6-321A-1BB5-6FD2-9514F5514F77}"/>
              </a:ext>
            </a:extLst>
          </p:cNvPr>
          <p:cNvSpPr>
            <a:spLocks noGrp="1"/>
          </p:cNvSpPr>
          <p:nvPr>
            <p:ph type="sldNum" sz="quarter" idx="11"/>
          </p:nvPr>
        </p:nvSpPr>
        <p:spPr/>
        <p:txBody>
          <a:bodyPr/>
          <a:lstStyle/>
          <a:p>
            <a:fld id="{56E643E9-8232-44D4-8A76-E691A7C80D3B}" type="slidenum">
              <a:rPr lang="en-US" altLang="en-US" smtClean="0"/>
              <a:pPr/>
              <a:t>6</a:t>
            </a:fld>
            <a:r>
              <a:rPr lang="en-US" altLang="en-US"/>
              <a:t> </a:t>
            </a:r>
            <a:endParaRPr lang="en-US" altLang="en-US" dirty="0"/>
          </a:p>
        </p:txBody>
      </p:sp>
    </p:spTree>
    <p:extLst>
      <p:ext uri="{BB962C8B-B14F-4D97-AF65-F5344CB8AC3E}">
        <p14:creationId xmlns:p14="http://schemas.microsoft.com/office/powerpoint/2010/main" val="745600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0" y="0"/>
            <a:ext cx="9144000" cy="838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SSD Configuration File (ssdconfig.xml)</a:t>
            </a:r>
            <a:endParaRPr dirty="0"/>
          </a:p>
        </p:txBody>
      </p:sp>
      <p:sp>
        <p:nvSpPr>
          <p:cNvPr id="137" name="Google Shape;137;p20"/>
          <p:cNvSpPr txBox="1">
            <a:spLocks noGrp="1"/>
          </p:cNvSpPr>
          <p:nvPr>
            <p:ph type="sldNum" idx="12"/>
          </p:nvPr>
        </p:nvSpPr>
        <p:spPr>
          <a:xfrm>
            <a:off x="6777038" y="6318250"/>
            <a:ext cx="2133600" cy="45720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9pPr>
          </a:lstStyle>
          <a:p>
            <a:pPr marL="0" marR="0" lvl="0" indent="0" algn="r" defTabSz="914400" rtl="0" eaLnBrk="0" fontAlgn="base" latinLnBrk="0" hangingPunct="0">
              <a:lnSpc>
                <a:spcPct val="100000"/>
              </a:lnSpc>
              <a:spcBef>
                <a:spcPts val="0"/>
              </a:spcBef>
              <a:spcAft>
                <a:spcPts val="0"/>
              </a:spcAft>
              <a:buClr>
                <a:srgbClr val="000000"/>
              </a:buClr>
              <a:buSzTx/>
              <a:buFont typeface="Arial"/>
              <a:buNone/>
              <a:tabLst/>
              <a:defRPr/>
            </a:pPr>
            <a:fld id="{00000000-1234-1234-1234-123412341234}" type="slidenum">
              <a:rPr kumimoji="0" lang="en-US" sz="1600" b="0" i="0" u="none" strike="noStrike" kern="1200" cap="none" spc="0" normalizeH="0" baseline="0" noProof="0" smtClean="0">
                <a:ln>
                  <a:noFill/>
                </a:ln>
                <a:solidFill>
                  <a:srgbClr val="000000"/>
                </a:solidFill>
                <a:effectLst/>
                <a:uLnTx/>
                <a:uFillTx/>
                <a:latin typeface="Garamond"/>
                <a:sym typeface="Garamond"/>
              </a:rPr>
              <a:pPr marL="0" marR="0" lvl="0" indent="0" algn="r" defTabSz="914400" rtl="0" eaLnBrk="0" fontAlgn="base" latinLnBrk="0" hangingPunct="0">
                <a:lnSpc>
                  <a:spcPct val="100000"/>
                </a:lnSpc>
                <a:spcBef>
                  <a:spcPts val="0"/>
                </a:spcBef>
                <a:spcAft>
                  <a:spcPts val="0"/>
                </a:spcAft>
                <a:buClr>
                  <a:srgbClr val="000000"/>
                </a:buClr>
                <a:buSzTx/>
                <a:buFont typeface="Arial"/>
                <a:buNone/>
                <a:tabLst/>
                <a:defRPr/>
              </a:pPr>
              <a:t>60</a:t>
            </a:fld>
            <a:endParaRPr kumimoji="0" sz="1600" b="0" i="0" u="none" strike="noStrike" kern="1200" cap="none" spc="0" normalizeH="0" baseline="0" noProof="0">
              <a:ln>
                <a:noFill/>
              </a:ln>
              <a:solidFill>
                <a:srgbClr val="000000"/>
              </a:solidFill>
              <a:effectLst/>
              <a:uLnTx/>
              <a:uFillTx/>
              <a:latin typeface="Garamond"/>
              <a:sym typeface="Garamond"/>
            </a:endParaRPr>
          </a:p>
        </p:txBody>
      </p:sp>
      <p:sp>
        <p:nvSpPr>
          <p:cNvPr id="138" name="Google Shape;138;p20"/>
          <p:cNvSpPr txBox="1">
            <a:spLocks noGrp="1"/>
          </p:cNvSpPr>
          <p:nvPr>
            <p:ph type="body" idx="1"/>
          </p:nvPr>
        </p:nvSpPr>
        <p:spPr>
          <a:xfrm>
            <a:off x="76200" y="990600"/>
            <a:ext cx="8991600" cy="5410200"/>
          </a:xfrm>
          <a:prstGeom prst="rect">
            <a:avLst/>
          </a:prstGeom>
          <a:noFill/>
          <a:ln>
            <a:noFill/>
          </a:ln>
        </p:spPr>
        <p:txBody>
          <a:bodyPr spcFirstLastPara="1" wrap="square" lIns="91425" tIns="45700" rIns="91425" bIns="45700" anchor="t" anchorCtr="0">
            <a:noAutofit/>
          </a:bodyPr>
          <a:lstStyle/>
          <a:p>
            <a:pPr>
              <a:spcBef>
                <a:spcPts val="480"/>
              </a:spcBef>
              <a:spcAft>
                <a:spcPts val="0"/>
              </a:spcAft>
              <a:buSzPts val="1560"/>
            </a:pPr>
            <a:r>
              <a:rPr lang="en-IN" dirty="0"/>
              <a:t>Device Parameters</a:t>
            </a:r>
          </a:p>
          <a:p>
            <a:pPr lvl="1"/>
            <a:r>
              <a:rPr lang="en-IN" sz="2000" b="1" i="0" dirty="0" err="1">
                <a:solidFill>
                  <a:srgbClr val="24292F"/>
                </a:solidFill>
                <a:effectLst/>
              </a:rPr>
              <a:t>Flash_Channel_Count</a:t>
            </a:r>
            <a:r>
              <a:rPr lang="en-IN" sz="2000" b="1" i="0" dirty="0">
                <a:solidFill>
                  <a:srgbClr val="24292F"/>
                </a:solidFill>
                <a:effectLst/>
              </a:rPr>
              <a:t>:</a:t>
            </a:r>
            <a:r>
              <a:rPr lang="en-IN" sz="2000" b="0" i="0" dirty="0">
                <a:solidFill>
                  <a:srgbClr val="24292F"/>
                </a:solidFill>
                <a:effectLst/>
              </a:rPr>
              <a:t> the number of flash channels in the SSD back end</a:t>
            </a:r>
          </a:p>
          <a:p>
            <a:pPr lvl="1"/>
            <a:r>
              <a:rPr lang="en-IN" sz="2000" b="1" i="0" dirty="0" err="1">
                <a:solidFill>
                  <a:srgbClr val="24292F"/>
                </a:solidFill>
                <a:effectLst/>
              </a:rPr>
              <a:t>Flash_Channel_Width</a:t>
            </a:r>
            <a:r>
              <a:rPr lang="en-IN" sz="2000" b="1" i="0" dirty="0">
                <a:solidFill>
                  <a:srgbClr val="24292F"/>
                </a:solidFill>
                <a:effectLst/>
              </a:rPr>
              <a:t>:</a:t>
            </a:r>
            <a:r>
              <a:rPr lang="en-IN" sz="2000" b="0" i="0" dirty="0">
                <a:solidFill>
                  <a:srgbClr val="24292F"/>
                </a:solidFill>
                <a:effectLst/>
              </a:rPr>
              <a:t> the width of each flash channel in bytes</a:t>
            </a:r>
          </a:p>
          <a:p>
            <a:pPr lvl="1"/>
            <a:r>
              <a:rPr lang="en-IN" sz="2000" b="1" i="0" dirty="0" err="1">
                <a:solidFill>
                  <a:srgbClr val="24292F"/>
                </a:solidFill>
                <a:effectLst/>
              </a:rPr>
              <a:t>Chip_No_Per_Channel</a:t>
            </a:r>
            <a:r>
              <a:rPr lang="en-IN" sz="2000" b="1" i="0" dirty="0">
                <a:solidFill>
                  <a:srgbClr val="24292F"/>
                </a:solidFill>
                <a:effectLst/>
              </a:rPr>
              <a:t>:</a:t>
            </a:r>
            <a:r>
              <a:rPr lang="en-IN" sz="2000" b="0" i="0" dirty="0">
                <a:solidFill>
                  <a:srgbClr val="24292F"/>
                </a:solidFill>
                <a:effectLst/>
              </a:rPr>
              <a:t> the number of flash chips attached to each channel in the SSD back end</a:t>
            </a:r>
          </a:p>
          <a:p>
            <a:r>
              <a:rPr lang="en-IN" dirty="0">
                <a:solidFill>
                  <a:srgbClr val="24292F"/>
                </a:solidFill>
              </a:rPr>
              <a:t>NAND Parameters</a:t>
            </a:r>
          </a:p>
          <a:p>
            <a:pPr lvl="1"/>
            <a:r>
              <a:rPr lang="en-IN" b="1" i="0" dirty="0" err="1">
                <a:solidFill>
                  <a:srgbClr val="24292F"/>
                </a:solidFill>
                <a:effectLst/>
              </a:rPr>
              <a:t>Flash_Technology</a:t>
            </a:r>
            <a:r>
              <a:rPr lang="en-IN" b="1" i="0" dirty="0">
                <a:solidFill>
                  <a:srgbClr val="24292F"/>
                </a:solidFill>
                <a:effectLst/>
              </a:rPr>
              <a:t>:</a:t>
            </a:r>
            <a:r>
              <a:rPr lang="en-IN" b="0" i="0" dirty="0">
                <a:solidFill>
                  <a:srgbClr val="24292F"/>
                </a:solidFill>
                <a:effectLst/>
              </a:rPr>
              <a:t> Range = {SLC, MLC, TLC}.</a:t>
            </a:r>
          </a:p>
          <a:p>
            <a:pPr lvl="1"/>
            <a:r>
              <a:rPr lang="en-IN" dirty="0">
                <a:solidFill>
                  <a:srgbClr val="24292F"/>
                </a:solidFill>
              </a:rPr>
              <a:t>Page read latency for LSB, CSB and MSB pages (in nanoseconds)</a:t>
            </a:r>
          </a:p>
          <a:p>
            <a:pPr lvl="1"/>
            <a:r>
              <a:rPr lang="en-IN" dirty="0">
                <a:solidFill>
                  <a:srgbClr val="24292F"/>
                </a:solidFill>
              </a:rPr>
              <a:t>Page program latency (in nanoseconds)</a:t>
            </a:r>
          </a:p>
          <a:p>
            <a:pPr lvl="1"/>
            <a:r>
              <a:rPr lang="en-IN" b="1" i="0" dirty="0" err="1">
                <a:solidFill>
                  <a:srgbClr val="24292F"/>
                </a:solidFill>
                <a:effectLst/>
              </a:rPr>
              <a:t>Block_Erase_Latency</a:t>
            </a:r>
            <a:r>
              <a:rPr lang="en-IN" b="1" i="0" dirty="0">
                <a:solidFill>
                  <a:srgbClr val="24292F"/>
                </a:solidFill>
                <a:effectLst/>
              </a:rPr>
              <a:t>:</a:t>
            </a:r>
            <a:r>
              <a:rPr lang="en-IN" b="0" i="0" dirty="0">
                <a:solidFill>
                  <a:srgbClr val="24292F"/>
                </a:solidFill>
                <a:effectLst/>
              </a:rPr>
              <a:t> erase latency in nanoseconds</a:t>
            </a:r>
          </a:p>
          <a:p>
            <a:pPr lvl="1"/>
            <a:r>
              <a:rPr lang="en-IN" b="1" i="0" dirty="0" err="1">
                <a:solidFill>
                  <a:srgbClr val="24292F"/>
                </a:solidFill>
                <a:effectLst/>
              </a:rPr>
              <a:t>Block_PE_Cycles_Limit</a:t>
            </a:r>
            <a:r>
              <a:rPr lang="en-IN" b="1" i="0" dirty="0">
                <a:solidFill>
                  <a:srgbClr val="24292F"/>
                </a:solidFill>
                <a:effectLst/>
              </a:rPr>
              <a:t>:</a:t>
            </a:r>
            <a:r>
              <a:rPr lang="en-IN" b="0" i="0" dirty="0">
                <a:solidFill>
                  <a:srgbClr val="24292F"/>
                </a:solidFill>
                <a:effectLst/>
              </a:rPr>
              <a:t> the PE limit of each flash block</a:t>
            </a:r>
          </a:p>
        </p:txBody>
      </p:sp>
    </p:spTree>
    <p:extLst>
      <p:ext uri="{BB962C8B-B14F-4D97-AF65-F5344CB8AC3E}">
        <p14:creationId xmlns:p14="http://schemas.microsoft.com/office/powerpoint/2010/main" val="3922815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8">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8">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0" y="0"/>
            <a:ext cx="9144000" cy="838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SSD Configuration File (ssdconfig.xml)</a:t>
            </a:r>
            <a:endParaRPr dirty="0"/>
          </a:p>
        </p:txBody>
      </p:sp>
      <p:sp>
        <p:nvSpPr>
          <p:cNvPr id="137" name="Google Shape;137;p20"/>
          <p:cNvSpPr txBox="1">
            <a:spLocks noGrp="1"/>
          </p:cNvSpPr>
          <p:nvPr>
            <p:ph type="sldNum" idx="12"/>
          </p:nvPr>
        </p:nvSpPr>
        <p:spPr>
          <a:xfrm>
            <a:off x="6777038" y="6318250"/>
            <a:ext cx="2133600" cy="45720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9pPr>
          </a:lstStyle>
          <a:p>
            <a:pPr marL="0" marR="0" lvl="0" indent="0" algn="r" defTabSz="914400" rtl="0" eaLnBrk="0" fontAlgn="base" latinLnBrk="0" hangingPunct="0">
              <a:lnSpc>
                <a:spcPct val="100000"/>
              </a:lnSpc>
              <a:spcBef>
                <a:spcPts val="0"/>
              </a:spcBef>
              <a:spcAft>
                <a:spcPts val="0"/>
              </a:spcAft>
              <a:buClr>
                <a:srgbClr val="000000"/>
              </a:buClr>
              <a:buSzTx/>
              <a:buFont typeface="Arial"/>
              <a:buNone/>
              <a:tabLst/>
              <a:defRPr/>
            </a:pPr>
            <a:fld id="{00000000-1234-1234-1234-123412341234}" type="slidenum">
              <a:rPr kumimoji="0" lang="en-US" sz="1600" b="0" i="0" u="none" strike="noStrike" kern="1200" cap="none" spc="0" normalizeH="0" baseline="0" noProof="0" smtClean="0">
                <a:ln>
                  <a:noFill/>
                </a:ln>
                <a:solidFill>
                  <a:srgbClr val="000000"/>
                </a:solidFill>
                <a:effectLst/>
                <a:uLnTx/>
                <a:uFillTx/>
                <a:latin typeface="Garamond"/>
                <a:sym typeface="Garamond"/>
              </a:rPr>
              <a:pPr marL="0" marR="0" lvl="0" indent="0" algn="r" defTabSz="914400" rtl="0" eaLnBrk="0" fontAlgn="base" latinLnBrk="0" hangingPunct="0">
                <a:lnSpc>
                  <a:spcPct val="100000"/>
                </a:lnSpc>
                <a:spcBef>
                  <a:spcPts val="0"/>
                </a:spcBef>
                <a:spcAft>
                  <a:spcPts val="0"/>
                </a:spcAft>
                <a:buClr>
                  <a:srgbClr val="000000"/>
                </a:buClr>
                <a:buSzTx/>
                <a:buFont typeface="Arial"/>
                <a:buNone/>
                <a:tabLst/>
                <a:defRPr/>
              </a:pPr>
              <a:t>61</a:t>
            </a:fld>
            <a:endParaRPr kumimoji="0" sz="1600" b="0" i="0" u="none" strike="noStrike" kern="1200" cap="none" spc="0" normalizeH="0" baseline="0" noProof="0">
              <a:ln>
                <a:noFill/>
              </a:ln>
              <a:solidFill>
                <a:srgbClr val="000000"/>
              </a:solidFill>
              <a:effectLst/>
              <a:uLnTx/>
              <a:uFillTx/>
              <a:latin typeface="Garamond"/>
              <a:sym typeface="Garamond"/>
            </a:endParaRPr>
          </a:p>
        </p:txBody>
      </p:sp>
      <p:sp>
        <p:nvSpPr>
          <p:cNvPr id="138" name="Google Shape;138;p20"/>
          <p:cNvSpPr txBox="1">
            <a:spLocks noGrp="1"/>
          </p:cNvSpPr>
          <p:nvPr>
            <p:ph type="body" idx="1"/>
          </p:nvPr>
        </p:nvSpPr>
        <p:spPr>
          <a:xfrm>
            <a:off x="76200" y="990600"/>
            <a:ext cx="8991600" cy="5410200"/>
          </a:xfrm>
          <a:prstGeom prst="rect">
            <a:avLst/>
          </a:prstGeom>
          <a:noFill/>
          <a:ln>
            <a:noFill/>
          </a:ln>
        </p:spPr>
        <p:txBody>
          <a:bodyPr spcFirstLastPara="1" wrap="square" lIns="91425" tIns="45700" rIns="91425" bIns="45700" anchor="t" anchorCtr="0">
            <a:noAutofit/>
          </a:bodyPr>
          <a:lstStyle/>
          <a:p>
            <a:r>
              <a:rPr lang="en-IN" dirty="0">
                <a:solidFill>
                  <a:srgbClr val="24292F"/>
                </a:solidFill>
              </a:rPr>
              <a:t>NAND Parameters</a:t>
            </a:r>
          </a:p>
          <a:p>
            <a:pPr lvl="1"/>
            <a:r>
              <a:rPr lang="en-IN" b="1" i="0" dirty="0" err="1">
                <a:solidFill>
                  <a:srgbClr val="24292F"/>
                </a:solidFill>
                <a:effectLst/>
              </a:rPr>
              <a:t>Die_No_Per_Chip</a:t>
            </a:r>
            <a:r>
              <a:rPr lang="en-IN" b="1" i="0" dirty="0">
                <a:solidFill>
                  <a:srgbClr val="24292F"/>
                </a:solidFill>
                <a:effectLst/>
              </a:rPr>
              <a:t>:</a:t>
            </a:r>
            <a:r>
              <a:rPr lang="en-IN" b="0" i="0" dirty="0">
                <a:solidFill>
                  <a:srgbClr val="24292F"/>
                </a:solidFill>
                <a:effectLst/>
              </a:rPr>
              <a:t> the number of dies in each flash chip</a:t>
            </a:r>
          </a:p>
          <a:p>
            <a:pPr lvl="1"/>
            <a:r>
              <a:rPr lang="en-IN" b="1" i="0" dirty="0" err="1">
                <a:solidFill>
                  <a:srgbClr val="24292F"/>
                </a:solidFill>
                <a:effectLst/>
              </a:rPr>
              <a:t>Plane_No_Per_Die</a:t>
            </a:r>
            <a:r>
              <a:rPr lang="en-IN" b="1" i="0" dirty="0">
                <a:solidFill>
                  <a:srgbClr val="24292F"/>
                </a:solidFill>
                <a:effectLst/>
              </a:rPr>
              <a:t>:</a:t>
            </a:r>
            <a:r>
              <a:rPr lang="en-IN" b="0" i="0" dirty="0">
                <a:solidFill>
                  <a:srgbClr val="24292F"/>
                </a:solidFill>
                <a:effectLst/>
              </a:rPr>
              <a:t> the number of planes in each die</a:t>
            </a:r>
          </a:p>
          <a:p>
            <a:pPr lvl="1"/>
            <a:r>
              <a:rPr lang="en-IN" b="1" i="0" dirty="0" err="1">
                <a:solidFill>
                  <a:srgbClr val="24292F"/>
                </a:solidFill>
                <a:effectLst/>
              </a:rPr>
              <a:t>Block_No_Per_Plane</a:t>
            </a:r>
            <a:r>
              <a:rPr lang="en-IN" b="1" i="0" dirty="0">
                <a:solidFill>
                  <a:srgbClr val="24292F"/>
                </a:solidFill>
                <a:effectLst/>
              </a:rPr>
              <a:t>:</a:t>
            </a:r>
            <a:r>
              <a:rPr lang="en-IN" b="0" i="0" dirty="0">
                <a:solidFill>
                  <a:srgbClr val="24292F"/>
                </a:solidFill>
                <a:effectLst/>
              </a:rPr>
              <a:t> the number of flash blocks in each plane</a:t>
            </a:r>
          </a:p>
          <a:p>
            <a:pPr lvl="1"/>
            <a:r>
              <a:rPr lang="en-IN" b="1" i="0" dirty="0" err="1">
                <a:solidFill>
                  <a:srgbClr val="24292F"/>
                </a:solidFill>
                <a:effectLst/>
              </a:rPr>
              <a:t>Page_No_Per_Block</a:t>
            </a:r>
            <a:r>
              <a:rPr lang="en-IN" b="1" i="0" dirty="0">
                <a:solidFill>
                  <a:srgbClr val="24292F"/>
                </a:solidFill>
                <a:effectLst/>
              </a:rPr>
              <a:t>:</a:t>
            </a:r>
            <a:r>
              <a:rPr lang="en-IN" b="0" i="0" dirty="0">
                <a:solidFill>
                  <a:srgbClr val="24292F"/>
                </a:solidFill>
                <a:effectLst/>
              </a:rPr>
              <a:t> the number of physical pages in each flash block</a:t>
            </a:r>
          </a:p>
          <a:p>
            <a:pPr lvl="1"/>
            <a:r>
              <a:rPr lang="en-IN" b="1" i="0" dirty="0" err="1">
                <a:solidFill>
                  <a:srgbClr val="24292F"/>
                </a:solidFill>
                <a:effectLst/>
              </a:rPr>
              <a:t>Page_Capacity</a:t>
            </a:r>
            <a:r>
              <a:rPr lang="en-IN" b="1" i="0" dirty="0">
                <a:solidFill>
                  <a:srgbClr val="24292F"/>
                </a:solidFill>
                <a:effectLst/>
              </a:rPr>
              <a:t>:</a:t>
            </a:r>
            <a:r>
              <a:rPr lang="en-IN" b="0" i="0" dirty="0">
                <a:solidFill>
                  <a:srgbClr val="24292F"/>
                </a:solidFill>
                <a:effectLst/>
              </a:rPr>
              <a:t> the size of each physical flash page in bytes</a:t>
            </a:r>
          </a:p>
          <a:p>
            <a:pPr lvl="1"/>
            <a:r>
              <a:rPr lang="en-IN" b="1" i="0" dirty="0" err="1">
                <a:solidFill>
                  <a:srgbClr val="24292F"/>
                </a:solidFill>
                <a:effectLst/>
              </a:rPr>
              <a:t>Page_Metadata_Capacity</a:t>
            </a:r>
            <a:r>
              <a:rPr lang="en-IN" b="1" i="0" dirty="0">
                <a:solidFill>
                  <a:srgbClr val="24292F"/>
                </a:solidFill>
                <a:effectLst/>
              </a:rPr>
              <a:t>:</a:t>
            </a:r>
            <a:r>
              <a:rPr lang="en-IN" b="0" i="0" dirty="0">
                <a:solidFill>
                  <a:srgbClr val="24292F"/>
                </a:solidFill>
                <a:effectLst/>
              </a:rPr>
              <a:t> the size of the metadata area of each physical flash page in bytes</a:t>
            </a:r>
          </a:p>
        </p:txBody>
      </p:sp>
    </p:spTree>
    <p:extLst>
      <p:ext uri="{BB962C8B-B14F-4D97-AF65-F5344CB8AC3E}">
        <p14:creationId xmlns:p14="http://schemas.microsoft.com/office/powerpoint/2010/main" val="7298332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228600" y="152400"/>
            <a:ext cx="8610600" cy="884238"/>
          </a:xfrm>
        </p:spPr>
        <p:txBody>
          <a:bodyPr spcFirstLastPara="1" wrap="square" lIns="91425" tIns="45700" rIns="91425" bIns="45700" anchor="t" anchorCtr="0">
            <a:normAutofit/>
          </a:bodyPr>
          <a:lstStyle/>
          <a:p>
            <a:pPr marL="0" lvl="0" indent="0" rtl="0">
              <a:spcBef>
                <a:spcPts val="0"/>
              </a:spcBef>
              <a:spcAft>
                <a:spcPts val="0"/>
              </a:spcAft>
              <a:buNone/>
            </a:pPr>
            <a:r>
              <a:rPr lang="en-US" dirty="0"/>
              <a:t>Trace-based workload configuration </a:t>
            </a:r>
            <a:endParaRPr lang="en-IN"/>
          </a:p>
        </p:txBody>
      </p:sp>
      <p:pic>
        <p:nvPicPr>
          <p:cNvPr id="4" name="Picture 3">
            <a:extLst>
              <a:ext uri="{FF2B5EF4-FFF2-40B4-BE49-F238E27FC236}">
                <a16:creationId xmlns:a16="http://schemas.microsoft.com/office/drawing/2014/main" id="{ECDE6618-C1BC-43E2-9CCC-2D2718A8C31F}"/>
              </a:ext>
            </a:extLst>
          </p:cNvPr>
          <p:cNvPicPr>
            <a:picLocks noChangeAspect="1"/>
          </p:cNvPicPr>
          <p:nvPr/>
        </p:nvPicPr>
        <p:blipFill>
          <a:blip r:embed="rId3"/>
          <a:stretch>
            <a:fillRect/>
          </a:stretch>
        </p:blipFill>
        <p:spPr>
          <a:xfrm>
            <a:off x="177005" y="1846802"/>
            <a:ext cx="8789989" cy="3164395"/>
          </a:xfrm>
          <a:prstGeom prst="rect">
            <a:avLst/>
          </a:prstGeom>
          <a:noFill/>
        </p:spPr>
      </p:pic>
      <p:sp>
        <p:nvSpPr>
          <p:cNvPr id="145" name="Google Shape;145;p21"/>
          <p:cNvSpPr txBox="1">
            <a:spLocks noGrp="1"/>
          </p:cNvSpPr>
          <p:nvPr>
            <p:ph type="sldNum" sz="quarter" idx="11"/>
          </p:nvPr>
        </p:nvSpPr>
        <p:spPr>
          <a:xfrm>
            <a:off x="6946900" y="6373813"/>
            <a:ext cx="2133600" cy="457200"/>
          </a:xfrm>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9pPr>
          </a:lstStyle>
          <a:p>
            <a:pPr marL="0" marR="0" lvl="0" indent="0" algn="r" defTabSz="914400" rtl="0" eaLnBrk="1" fontAlgn="base" latinLnBrk="0" hangingPunct="1">
              <a:lnSpc>
                <a:spcPct val="100000"/>
              </a:lnSpc>
              <a:spcBef>
                <a:spcPts val="0"/>
              </a:spcBef>
              <a:spcAft>
                <a:spcPts val="600"/>
              </a:spcAft>
              <a:buClr>
                <a:srgbClr val="000000"/>
              </a:buClr>
              <a:buSzTx/>
              <a:buFont typeface="Arial"/>
              <a:buNone/>
              <a:tabLst/>
              <a:defRPr/>
            </a:pPr>
            <a:fld id="{00000000-1234-1234-1234-123412341234}" type="slidenum">
              <a:rPr kumimoji="0" lang="en-US" sz="1600" b="0" i="0" u="none" strike="noStrike" kern="1200" cap="none" spc="0" normalizeH="0" baseline="0" noProof="0" smtClean="0">
                <a:ln>
                  <a:noFill/>
                </a:ln>
                <a:solidFill>
                  <a:srgbClr val="000000"/>
                </a:solidFill>
                <a:effectLst/>
                <a:uLnTx/>
                <a:uFillTx/>
                <a:latin typeface="Garamond"/>
                <a:sym typeface="Garamond"/>
              </a:rPr>
              <a:pPr marL="0" marR="0" lvl="0" indent="0" algn="r" defTabSz="914400" rtl="0" eaLnBrk="1" fontAlgn="base" latinLnBrk="0" hangingPunct="1">
                <a:lnSpc>
                  <a:spcPct val="100000"/>
                </a:lnSpc>
                <a:spcBef>
                  <a:spcPts val="0"/>
                </a:spcBef>
                <a:spcAft>
                  <a:spcPts val="600"/>
                </a:spcAft>
                <a:buClr>
                  <a:srgbClr val="000000"/>
                </a:buClr>
                <a:buSzTx/>
                <a:buFont typeface="Arial"/>
                <a:buNone/>
                <a:tabLst/>
                <a:defRPr/>
              </a:pPr>
              <a:t>62</a:t>
            </a:fld>
            <a:endParaRPr kumimoji="0" lang="en-IN" sz="1600" b="0" i="0" u="none" strike="noStrike" kern="1200" cap="none" spc="0" normalizeH="0" baseline="0" noProof="0">
              <a:ln>
                <a:noFill/>
              </a:ln>
              <a:solidFill>
                <a:srgbClr val="000000"/>
              </a:solidFill>
              <a:effectLst/>
              <a:uLnTx/>
              <a:uFillTx/>
              <a:latin typeface="Garamond"/>
              <a:sym typeface="Garamon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228600" y="152400"/>
            <a:ext cx="8610600" cy="884238"/>
          </a:xfrm>
        </p:spPr>
        <p:txBody>
          <a:bodyPr spcFirstLastPara="1" wrap="square" lIns="91425" tIns="45700" rIns="91425" bIns="45700" anchor="t" anchorCtr="0">
            <a:normAutofit/>
          </a:bodyPr>
          <a:lstStyle/>
          <a:p>
            <a:pPr marL="0" lvl="0" indent="0" rtl="0">
              <a:spcBef>
                <a:spcPts val="0"/>
              </a:spcBef>
              <a:spcAft>
                <a:spcPts val="0"/>
              </a:spcAft>
              <a:buNone/>
            </a:pPr>
            <a:r>
              <a:rPr lang="en-US" dirty="0"/>
              <a:t> Synthetic workload configuration </a:t>
            </a:r>
            <a:endParaRPr lang="en-IN" dirty="0"/>
          </a:p>
        </p:txBody>
      </p:sp>
      <p:sp>
        <p:nvSpPr>
          <p:cNvPr id="145" name="Google Shape;145;p21"/>
          <p:cNvSpPr txBox="1">
            <a:spLocks noGrp="1"/>
          </p:cNvSpPr>
          <p:nvPr>
            <p:ph type="sldNum" sz="quarter" idx="11"/>
          </p:nvPr>
        </p:nvSpPr>
        <p:spPr>
          <a:xfrm>
            <a:off x="6946900" y="6373813"/>
            <a:ext cx="2133600" cy="457200"/>
          </a:xfrm>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9pPr>
          </a:lstStyle>
          <a:p>
            <a:pPr marL="0" marR="0" lvl="0" indent="0" algn="r" defTabSz="914400" rtl="0" eaLnBrk="1" fontAlgn="base" latinLnBrk="0" hangingPunct="1">
              <a:lnSpc>
                <a:spcPct val="100000"/>
              </a:lnSpc>
              <a:spcBef>
                <a:spcPts val="0"/>
              </a:spcBef>
              <a:spcAft>
                <a:spcPts val="600"/>
              </a:spcAft>
              <a:buClr>
                <a:srgbClr val="000000"/>
              </a:buClr>
              <a:buSzTx/>
              <a:buFont typeface="Arial"/>
              <a:buNone/>
              <a:tabLst/>
              <a:defRPr/>
            </a:pPr>
            <a:fld id="{00000000-1234-1234-1234-123412341234}" type="slidenum">
              <a:rPr kumimoji="0" lang="en-US" sz="1600" b="0" i="0" u="none" strike="noStrike" kern="1200" cap="none" spc="0" normalizeH="0" baseline="0" noProof="0" smtClean="0">
                <a:ln>
                  <a:noFill/>
                </a:ln>
                <a:solidFill>
                  <a:srgbClr val="000000"/>
                </a:solidFill>
                <a:effectLst/>
                <a:uLnTx/>
                <a:uFillTx/>
                <a:latin typeface="Garamond"/>
                <a:sym typeface="Garamond"/>
              </a:rPr>
              <a:pPr marL="0" marR="0" lvl="0" indent="0" algn="r" defTabSz="914400" rtl="0" eaLnBrk="1" fontAlgn="base" latinLnBrk="0" hangingPunct="1">
                <a:lnSpc>
                  <a:spcPct val="100000"/>
                </a:lnSpc>
                <a:spcBef>
                  <a:spcPts val="0"/>
                </a:spcBef>
                <a:spcAft>
                  <a:spcPts val="600"/>
                </a:spcAft>
                <a:buClr>
                  <a:srgbClr val="000000"/>
                </a:buClr>
                <a:buSzTx/>
                <a:buFont typeface="Arial"/>
                <a:buNone/>
                <a:tabLst/>
                <a:defRPr/>
              </a:pPr>
              <a:t>63</a:t>
            </a:fld>
            <a:endParaRPr kumimoji="0" lang="en-IN" sz="1600" b="0" i="0" u="none" strike="noStrike" kern="1200" cap="none" spc="0" normalizeH="0" baseline="0" noProof="0">
              <a:ln>
                <a:noFill/>
              </a:ln>
              <a:solidFill>
                <a:srgbClr val="000000"/>
              </a:solidFill>
              <a:effectLst/>
              <a:uLnTx/>
              <a:uFillTx/>
              <a:latin typeface="Garamond"/>
              <a:sym typeface="Garamond"/>
            </a:endParaRPr>
          </a:p>
        </p:txBody>
      </p:sp>
      <p:pic>
        <p:nvPicPr>
          <p:cNvPr id="3" name="Picture 2">
            <a:extLst>
              <a:ext uri="{FF2B5EF4-FFF2-40B4-BE49-F238E27FC236}">
                <a16:creationId xmlns:a16="http://schemas.microsoft.com/office/drawing/2014/main" id="{B87683C5-ED49-405A-98DC-13E2DE84F8F3}"/>
              </a:ext>
            </a:extLst>
          </p:cNvPr>
          <p:cNvPicPr>
            <a:picLocks noChangeAspect="1"/>
          </p:cNvPicPr>
          <p:nvPr/>
        </p:nvPicPr>
        <p:blipFill>
          <a:blip r:embed="rId3"/>
          <a:stretch>
            <a:fillRect/>
          </a:stretch>
        </p:blipFill>
        <p:spPr>
          <a:xfrm>
            <a:off x="436780" y="1143000"/>
            <a:ext cx="8361580" cy="4982892"/>
          </a:xfrm>
          <a:prstGeom prst="rect">
            <a:avLst/>
          </a:prstGeom>
        </p:spPr>
      </p:pic>
    </p:spTree>
    <p:extLst>
      <p:ext uri="{BB962C8B-B14F-4D97-AF65-F5344CB8AC3E}">
        <p14:creationId xmlns:p14="http://schemas.microsoft.com/office/powerpoint/2010/main" val="18164098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228600" y="152400"/>
            <a:ext cx="8610600" cy="884238"/>
          </a:xfrm>
        </p:spPr>
        <p:txBody>
          <a:bodyPr spcFirstLastPara="1" wrap="square" lIns="91425" tIns="45700" rIns="91425" bIns="45700" anchor="t" anchorCtr="0">
            <a:normAutofit/>
          </a:bodyPr>
          <a:lstStyle/>
          <a:p>
            <a:pPr marL="0" lvl="0" indent="0" rtl="0">
              <a:spcBef>
                <a:spcPts val="0"/>
              </a:spcBef>
              <a:spcAft>
                <a:spcPts val="0"/>
              </a:spcAft>
              <a:buNone/>
            </a:pPr>
            <a:r>
              <a:rPr lang="en-US" dirty="0" err="1"/>
              <a:t>MQSim</a:t>
            </a:r>
            <a:r>
              <a:rPr lang="en-US" dirty="0"/>
              <a:t> Output File</a:t>
            </a:r>
            <a:endParaRPr lang="en-IN" dirty="0"/>
          </a:p>
        </p:txBody>
      </p:sp>
      <p:pic>
        <p:nvPicPr>
          <p:cNvPr id="4" name="Picture 3" descr="Text&#10;&#10;Description automatically generated">
            <a:extLst>
              <a:ext uri="{FF2B5EF4-FFF2-40B4-BE49-F238E27FC236}">
                <a16:creationId xmlns:a16="http://schemas.microsoft.com/office/drawing/2014/main" id="{B128EAE3-113A-4968-A88E-17FD338D701C}"/>
              </a:ext>
            </a:extLst>
          </p:cNvPr>
          <p:cNvPicPr>
            <a:picLocks noChangeAspect="1"/>
          </p:cNvPicPr>
          <p:nvPr/>
        </p:nvPicPr>
        <p:blipFill>
          <a:blip r:embed="rId3"/>
          <a:stretch>
            <a:fillRect/>
          </a:stretch>
        </p:blipFill>
        <p:spPr>
          <a:xfrm>
            <a:off x="228600" y="1411604"/>
            <a:ext cx="8610600" cy="4520566"/>
          </a:xfrm>
          <a:prstGeom prst="rect">
            <a:avLst/>
          </a:prstGeom>
          <a:noFill/>
        </p:spPr>
      </p:pic>
      <p:sp>
        <p:nvSpPr>
          <p:cNvPr id="169" name="Google Shape;169;p24"/>
          <p:cNvSpPr txBox="1">
            <a:spLocks noGrp="1"/>
          </p:cNvSpPr>
          <p:nvPr>
            <p:ph type="sldNum" sz="quarter" idx="11"/>
          </p:nvPr>
        </p:nvSpPr>
        <p:spPr>
          <a:xfrm>
            <a:off x="6946900" y="6373813"/>
            <a:ext cx="2133600" cy="457200"/>
          </a:xfrm>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Font typeface="Arial"/>
              <a:buNone/>
              <a:defRPr sz="1600" b="0" i="0" u="none" strike="noStrike" cap="none">
                <a:solidFill>
                  <a:srgbClr val="000000"/>
                </a:solidFill>
                <a:latin typeface="Garamond"/>
                <a:ea typeface="Garamond"/>
                <a:cs typeface="Garamond"/>
                <a:sym typeface="Garamond"/>
              </a:defRPr>
            </a:lvl9pPr>
          </a:lstStyle>
          <a:p>
            <a:pPr marL="0" marR="0" lvl="0" indent="0" algn="r" defTabSz="914400" rtl="0" eaLnBrk="1" fontAlgn="base" latinLnBrk="0" hangingPunct="1">
              <a:lnSpc>
                <a:spcPct val="100000"/>
              </a:lnSpc>
              <a:spcBef>
                <a:spcPts val="0"/>
              </a:spcBef>
              <a:spcAft>
                <a:spcPts val="600"/>
              </a:spcAft>
              <a:buClr>
                <a:srgbClr val="000000"/>
              </a:buClr>
              <a:buSzTx/>
              <a:buFont typeface="Arial"/>
              <a:buNone/>
              <a:tabLst/>
              <a:defRPr/>
            </a:pPr>
            <a:fld id="{00000000-1234-1234-1234-123412341234}" type="slidenum">
              <a:rPr kumimoji="0" lang="en-US" sz="1600" b="0" i="0" u="none" strike="noStrike" kern="1200" cap="none" spc="0" normalizeH="0" baseline="0" noProof="0" smtClean="0">
                <a:ln>
                  <a:noFill/>
                </a:ln>
                <a:solidFill>
                  <a:srgbClr val="000000"/>
                </a:solidFill>
                <a:effectLst/>
                <a:uLnTx/>
                <a:uFillTx/>
                <a:latin typeface="Garamond"/>
                <a:sym typeface="Garamond"/>
              </a:rPr>
              <a:pPr marL="0" marR="0" lvl="0" indent="0" algn="r" defTabSz="914400" rtl="0" eaLnBrk="1" fontAlgn="base" latinLnBrk="0" hangingPunct="1">
                <a:lnSpc>
                  <a:spcPct val="100000"/>
                </a:lnSpc>
                <a:spcBef>
                  <a:spcPts val="0"/>
                </a:spcBef>
                <a:spcAft>
                  <a:spcPts val="600"/>
                </a:spcAft>
                <a:buClr>
                  <a:srgbClr val="000000"/>
                </a:buClr>
                <a:buSzTx/>
                <a:buFont typeface="Arial"/>
                <a:buNone/>
                <a:tabLst/>
                <a:defRPr/>
              </a:pPr>
              <a:t>64</a:t>
            </a:fld>
            <a:endParaRPr kumimoji="0" lang="en-IN" sz="1600" b="0" i="0" u="none" strike="noStrike" kern="1200" cap="none" spc="0" normalizeH="0" baseline="0" noProof="0">
              <a:ln>
                <a:noFill/>
              </a:ln>
              <a:solidFill>
                <a:srgbClr val="000000"/>
              </a:solidFill>
              <a:effectLst/>
              <a:uLnTx/>
              <a:uFillTx/>
              <a:latin typeface="Garamond"/>
              <a:sym typeface="Garamond"/>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50200-66A3-46F0-8560-1B1B4CC0F444}"/>
              </a:ext>
            </a:extLst>
          </p:cNvPr>
          <p:cNvSpPr>
            <a:spLocks noGrp="1"/>
          </p:cNvSpPr>
          <p:nvPr>
            <p:ph type="title"/>
          </p:nvPr>
        </p:nvSpPr>
        <p:spPr/>
        <p:txBody>
          <a:bodyPr/>
          <a:lstStyle/>
          <a:p>
            <a:r>
              <a:rPr lang="en-IN" dirty="0"/>
              <a:t>MQSim usage</a:t>
            </a:r>
          </a:p>
        </p:txBody>
      </p:sp>
      <p:sp>
        <p:nvSpPr>
          <p:cNvPr id="3" name="Content Placeholder 2">
            <a:extLst>
              <a:ext uri="{FF2B5EF4-FFF2-40B4-BE49-F238E27FC236}">
                <a16:creationId xmlns:a16="http://schemas.microsoft.com/office/drawing/2014/main" id="{9507427D-FA95-4BE6-9F4A-E5DB54C09CE6}"/>
              </a:ext>
            </a:extLst>
          </p:cNvPr>
          <p:cNvSpPr>
            <a:spLocks noGrp="1"/>
          </p:cNvSpPr>
          <p:nvPr>
            <p:ph idx="1"/>
          </p:nvPr>
        </p:nvSpPr>
        <p:spPr/>
        <p:txBody>
          <a:bodyPr>
            <a:noAutofit/>
          </a:bodyPr>
          <a:lstStyle/>
          <a:p>
            <a:r>
              <a:rPr lang="en-IN" sz="2000" dirty="0"/>
              <a:t>Linux</a:t>
            </a:r>
          </a:p>
          <a:p>
            <a:pPr lvl="1"/>
            <a:r>
              <a:rPr lang="en-IN" sz="2000" dirty="0"/>
              <a:t>$ make</a:t>
            </a:r>
          </a:p>
          <a:p>
            <a:pPr lvl="1"/>
            <a:r>
              <a:rPr lang="en-IN" sz="2000" dirty="0"/>
              <a:t>$ ./MQSim -</a:t>
            </a:r>
            <a:r>
              <a:rPr lang="en-IN" sz="2000" dirty="0" err="1"/>
              <a:t>i</a:t>
            </a:r>
            <a:r>
              <a:rPr lang="en-IN" sz="2000" dirty="0"/>
              <a:t> &lt;SSD Configuration File&gt; -w &lt;Workload Definition File&gt;</a:t>
            </a:r>
          </a:p>
          <a:p>
            <a:r>
              <a:rPr lang="en-IN" sz="2000" dirty="0"/>
              <a:t>Windows</a:t>
            </a:r>
          </a:p>
          <a:p>
            <a:pPr lvl="1"/>
            <a:r>
              <a:rPr lang="en-IN" sz="2000" b="0" i="0" dirty="0">
                <a:solidFill>
                  <a:srgbClr val="24292F"/>
                </a:solidFill>
                <a:effectLst/>
              </a:rPr>
              <a:t>Open the MQSim.sln solution file in MS Visual Studio 2017 or later.</a:t>
            </a:r>
          </a:p>
          <a:p>
            <a:pPr lvl="1"/>
            <a:r>
              <a:rPr lang="en-IN" sz="2000" b="0" i="0" dirty="0">
                <a:solidFill>
                  <a:srgbClr val="24292F"/>
                </a:solidFill>
                <a:effectLst/>
              </a:rPr>
              <a:t>Set the Solution Configuration to Release (it is set to Debug by default).</a:t>
            </a:r>
          </a:p>
          <a:p>
            <a:pPr lvl="1"/>
            <a:r>
              <a:rPr lang="en-IN" sz="2000" b="0" i="0" dirty="0">
                <a:solidFill>
                  <a:srgbClr val="24292F"/>
                </a:solidFill>
                <a:effectLst/>
              </a:rPr>
              <a:t>Compile the solution.</a:t>
            </a:r>
          </a:p>
          <a:p>
            <a:pPr lvl="1"/>
            <a:r>
              <a:rPr lang="en-IN" sz="2000" b="0" i="0" dirty="0">
                <a:solidFill>
                  <a:srgbClr val="24292F"/>
                </a:solidFill>
                <a:effectLst/>
              </a:rPr>
              <a:t>Run the generated executable file (e.g., MQSim.exe) either in command line mode or by clicking the MS Visual Studio run button. Please specify the paths to the files containing the 1) SSD configurations, and 2) workload definitions.</a:t>
            </a:r>
          </a:p>
          <a:p>
            <a:pPr lvl="1"/>
            <a:r>
              <a:rPr lang="en-IN" sz="2000" b="0" i="0" dirty="0">
                <a:solidFill>
                  <a:srgbClr val="24292F"/>
                </a:solidFill>
                <a:effectLst/>
              </a:rPr>
              <a:t>$ MQSim.exe -</a:t>
            </a:r>
            <a:r>
              <a:rPr lang="en-IN" sz="2000" b="0" i="0" dirty="0" err="1">
                <a:solidFill>
                  <a:srgbClr val="24292F"/>
                </a:solidFill>
                <a:effectLst/>
              </a:rPr>
              <a:t>i</a:t>
            </a:r>
            <a:r>
              <a:rPr lang="en-IN" sz="2000" b="0" i="0" dirty="0">
                <a:solidFill>
                  <a:srgbClr val="24292F"/>
                </a:solidFill>
                <a:effectLst/>
              </a:rPr>
              <a:t> &lt;SSD Configuration File&gt; -w &lt;Workload Definition File&gt; </a:t>
            </a:r>
          </a:p>
        </p:txBody>
      </p:sp>
      <p:sp>
        <p:nvSpPr>
          <p:cNvPr id="4" name="Slide Number Placeholder 3">
            <a:extLst>
              <a:ext uri="{FF2B5EF4-FFF2-40B4-BE49-F238E27FC236}">
                <a16:creationId xmlns:a16="http://schemas.microsoft.com/office/drawing/2014/main" id="{A8F26EC8-B5AA-4AA8-A081-C3E0F105F5E4}"/>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C1CF28-5D0E-E44A-89D4-BF041E9AC6B5}"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Tree>
    <p:extLst>
      <p:ext uri="{BB962C8B-B14F-4D97-AF65-F5344CB8AC3E}">
        <p14:creationId xmlns:p14="http://schemas.microsoft.com/office/powerpoint/2010/main" val="13530119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Internal Components of a Modern SSD</a:t>
            </a:r>
          </a:p>
        </p:txBody>
      </p:sp>
      <p:sp>
        <p:nvSpPr>
          <p:cNvPr id="3" name="Content Placeholder 2"/>
          <p:cNvSpPr>
            <a:spLocks noGrp="1"/>
          </p:cNvSpPr>
          <p:nvPr>
            <p:ph idx="1"/>
          </p:nvPr>
        </p:nvSpPr>
        <p:spPr>
          <a:xfrm>
            <a:off x="152400" y="3655819"/>
            <a:ext cx="8839200" cy="2881508"/>
          </a:xfrm>
        </p:spPr>
        <p:txBody>
          <a:bodyPr/>
          <a:lstStyle/>
          <a:p>
            <a:r>
              <a:rPr lang="en-US" dirty="0">
                <a:solidFill>
                  <a:schemeClr val="bg1">
                    <a:lumMod val="65000"/>
                  </a:schemeClr>
                </a:solidFill>
              </a:rPr>
              <a:t>Back End: </a:t>
            </a:r>
            <a:r>
              <a:rPr lang="en-US" b="0" dirty="0">
                <a:solidFill>
                  <a:schemeClr val="bg1">
                    <a:lumMod val="65000"/>
                  </a:schemeClr>
                </a:solidFill>
              </a:rPr>
              <a:t>data storage</a:t>
            </a:r>
          </a:p>
          <a:p>
            <a:pPr lvl="1"/>
            <a:r>
              <a:rPr lang="en-US" dirty="0">
                <a:solidFill>
                  <a:schemeClr val="bg1">
                    <a:lumMod val="65000"/>
                  </a:schemeClr>
                </a:solidFill>
              </a:rPr>
              <a:t>Memory chips (e.g., NAND flash memory, PCM, MRAM, 3D </a:t>
            </a:r>
            <a:r>
              <a:rPr lang="en-US" dirty="0" err="1">
                <a:solidFill>
                  <a:schemeClr val="bg1">
                    <a:lumMod val="65000"/>
                  </a:schemeClr>
                </a:solidFill>
              </a:rPr>
              <a:t>XPoint</a:t>
            </a:r>
            <a:r>
              <a:rPr lang="en-US" dirty="0">
                <a:solidFill>
                  <a:schemeClr val="bg1">
                    <a:lumMod val="65000"/>
                  </a:schemeClr>
                </a:solidFill>
              </a:rPr>
              <a:t>)</a:t>
            </a:r>
          </a:p>
          <a:p>
            <a:r>
              <a:rPr lang="en-US" dirty="0"/>
              <a:t>Front End: </a:t>
            </a:r>
            <a:r>
              <a:rPr lang="en-US" b="0" dirty="0"/>
              <a:t>management and control units</a:t>
            </a:r>
          </a:p>
          <a:p>
            <a:pPr lvl="1"/>
            <a:r>
              <a:rPr lang="en-US" b="1" dirty="0">
                <a:solidFill>
                  <a:schemeClr val="accent6">
                    <a:lumMod val="75000"/>
                  </a:schemeClr>
                </a:solidFill>
              </a:rPr>
              <a:t>Host–Interface Logic (HIL)</a:t>
            </a:r>
            <a:r>
              <a:rPr lang="en-US" dirty="0">
                <a:solidFill>
                  <a:schemeClr val="accent6">
                    <a:lumMod val="75000"/>
                  </a:schemeClr>
                </a:solidFill>
              </a:rPr>
              <a:t>: protocol used to communicate with host</a:t>
            </a:r>
          </a:p>
          <a:p>
            <a:pPr lvl="2"/>
            <a:endParaRPr lang="en-US" dirty="0"/>
          </a:p>
          <a:p>
            <a:pPr lvl="1"/>
            <a:endParaRPr lang="en-US" dirty="0"/>
          </a:p>
        </p:txBody>
      </p:sp>
      <p:pic>
        <p:nvPicPr>
          <p:cNvPr id="21" name="Picture 20">
            <a:extLst>
              <a:ext uri="{FF2B5EF4-FFF2-40B4-BE49-F238E27FC236}">
                <a16:creationId xmlns:a16="http://schemas.microsoft.com/office/drawing/2014/main" id="{CB14568A-6A39-42E3-A00C-5795ABB5BA58}"/>
              </a:ext>
            </a:extLst>
          </p:cNvPr>
          <p:cNvPicPr>
            <a:picLocks noChangeAspect="1"/>
          </p:cNvPicPr>
          <p:nvPr/>
        </p:nvPicPr>
        <p:blipFill>
          <a:blip r:embed="rId2"/>
          <a:stretch>
            <a:fillRect/>
          </a:stretch>
        </p:blipFill>
        <p:spPr>
          <a:xfrm>
            <a:off x="35612" y="844591"/>
            <a:ext cx="8904369" cy="2621757"/>
          </a:xfrm>
          <a:prstGeom prst="rect">
            <a:avLst/>
          </a:prstGeom>
        </p:spPr>
      </p:pic>
      <p:sp>
        <p:nvSpPr>
          <p:cNvPr id="10" name="Rectangle 9"/>
          <p:cNvSpPr/>
          <p:nvPr/>
        </p:nvSpPr>
        <p:spPr>
          <a:xfrm>
            <a:off x="240399" y="1447800"/>
            <a:ext cx="293001" cy="1371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309080E3-1899-40DE-4138-58DA478DB302}"/>
              </a:ext>
            </a:extLst>
          </p:cNvPr>
          <p:cNvSpPr>
            <a:spLocks noGrp="1"/>
          </p:cNvSpPr>
          <p:nvPr>
            <p:ph type="sldNum" sz="quarter" idx="11"/>
          </p:nvPr>
        </p:nvSpPr>
        <p:spPr/>
        <p:txBody>
          <a:bodyPr/>
          <a:lstStyle/>
          <a:p>
            <a:fld id="{56E643E9-8232-44D4-8A76-E691A7C80D3B}" type="slidenum">
              <a:rPr lang="en-US" altLang="en-US" smtClean="0"/>
              <a:pPr/>
              <a:t>7</a:t>
            </a:fld>
            <a:r>
              <a:rPr lang="en-US" altLang="en-US"/>
              <a:t> </a:t>
            </a:r>
            <a:endParaRPr lang="en-US" altLang="en-US" dirty="0"/>
          </a:p>
        </p:txBody>
      </p:sp>
    </p:spTree>
    <p:extLst>
      <p:ext uri="{BB962C8B-B14F-4D97-AF65-F5344CB8AC3E}">
        <p14:creationId xmlns:p14="http://schemas.microsoft.com/office/powerpoint/2010/main" val="2177332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Internal Components of a Modern SSD</a:t>
            </a:r>
          </a:p>
        </p:txBody>
      </p:sp>
      <p:sp>
        <p:nvSpPr>
          <p:cNvPr id="3" name="Content Placeholder 2"/>
          <p:cNvSpPr>
            <a:spLocks noGrp="1"/>
          </p:cNvSpPr>
          <p:nvPr>
            <p:ph idx="1"/>
          </p:nvPr>
        </p:nvSpPr>
        <p:spPr>
          <a:xfrm>
            <a:off x="152400" y="3655819"/>
            <a:ext cx="8839200" cy="2881508"/>
          </a:xfrm>
        </p:spPr>
        <p:txBody>
          <a:bodyPr/>
          <a:lstStyle/>
          <a:p>
            <a:r>
              <a:rPr lang="en-US" dirty="0">
                <a:solidFill>
                  <a:schemeClr val="bg1">
                    <a:lumMod val="65000"/>
                  </a:schemeClr>
                </a:solidFill>
              </a:rPr>
              <a:t>Back End: </a:t>
            </a:r>
            <a:r>
              <a:rPr lang="en-US" b="0" dirty="0">
                <a:solidFill>
                  <a:schemeClr val="bg1">
                    <a:lumMod val="65000"/>
                  </a:schemeClr>
                </a:solidFill>
              </a:rPr>
              <a:t>data storage</a:t>
            </a:r>
          </a:p>
          <a:p>
            <a:pPr lvl="1"/>
            <a:r>
              <a:rPr lang="en-US" dirty="0">
                <a:solidFill>
                  <a:schemeClr val="bg1">
                    <a:lumMod val="65000"/>
                  </a:schemeClr>
                </a:solidFill>
              </a:rPr>
              <a:t>Memory chips (e.g., NAND flash memory, PCM, MRAM, 3D </a:t>
            </a:r>
            <a:r>
              <a:rPr lang="en-US" dirty="0" err="1">
                <a:solidFill>
                  <a:schemeClr val="bg1">
                    <a:lumMod val="65000"/>
                  </a:schemeClr>
                </a:solidFill>
              </a:rPr>
              <a:t>XPoint</a:t>
            </a:r>
            <a:r>
              <a:rPr lang="en-US" dirty="0">
                <a:solidFill>
                  <a:schemeClr val="bg1">
                    <a:lumMod val="65000"/>
                  </a:schemeClr>
                </a:solidFill>
              </a:rPr>
              <a:t>)</a:t>
            </a:r>
          </a:p>
          <a:p>
            <a:r>
              <a:rPr lang="en-US" dirty="0"/>
              <a:t>Front End: </a:t>
            </a:r>
            <a:r>
              <a:rPr lang="en-US" b="0" dirty="0"/>
              <a:t>management and control units</a:t>
            </a:r>
          </a:p>
          <a:p>
            <a:pPr lvl="1"/>
            <a:r>
              <a:rPr lang="en-US" b="1" dirty="0">
                <a:solidFill>
                  <a:schemeClr val="bg1">
                    <a:lumMod val="65000"/>
                  </a:schemeClr>
                </a:solidFill>
              </a:rPr>
              <a:t>Host–Interface Logic (HIL)</a:t>
            </a:r>
            <a:r>
              <a:rPr lang="en-US" dirty="0">
                <a:solidFill>
                  <a:schemeClr val="bg1">
                    <a:lumMod val="65000"/>
                  </a:schemeClr>
                </a:solidFill>
              </a:rPr>
              <a:t>: protocol used to communicate with host</a:t>
            </a:r>
          </a:p>
          <a:p>
            <a:pPr lvl="1"/>
            <a:r>
              <a:rPr lang="en-US" b="1" dirty="0">
                <a:solidFill>
                  <a:schemeClr val="accent5">
                    <a:lumMod val="75000"/>
                  </a:schemeClr>
                </a:solidFill>
              </a:rPr>
              <a:t>Flash Translation Layer (FTL)</a:t>
            </a:r>
            <a:r>
              <a:rPr lang="en-US" dirty="0">
                <a:solidFill>
                  <a:schemeClr val="accent5">
                    <a:lumMod val="75000"/>
                  </a:schemeClr>
                </a:solidFill>
              </a:rPr>
              <a:t>: manages resources, processes I/O requests</a:t>
            </a:r>
          </a:p>
          <a:p>
            <a:pPr lvl="2"/>
            <a:endParaRPr lang="en-US" dirty="0"/>
          </a:p>
          <a:p>
            <a:pPr lvl="1"/>
            <a:endParaRPr lang="en-US" dirty="0"/>
          </a:p>
        </p:txBody>
      </p:sp>
      <p:pic>
        <p:nvPicPr>
          <p:cNvPr id="22" name="Picture 21">
            <a:extLst>
              <a:ext uri="{FF2B5EF4-FFF2-40B4-BE49-F238E27FC236}">
                <a16:creationId xmlns:a16="http://schemas.microsoft.com/office/drawing/2014/main" id="{1A98D3A5-0AA9-45E6-A8E9-D24663FD8120}"/>
              </a:ext>
            </a:extLst>
          </p:cNvPr>
          <p:cNvPicPr>
            <a:picLocks noChangeAspect="1"/>
          </p:cNvPicPr>
          <p:nvPr/>
        </p:nvPicPr>
        <p:blipFill>
          <a:blip r:embed="rId2"/>
          <a:stretch>
            <a:fillRect/>
          </a:stretch>
        </p:blipFill>
        <p:spPr>
          <a:xfrm>
            <a:off x="35611" y="844591"/>
            <a:ext cx="8904369" cy="2651720"/>
          </a:xfrm>
          <a:prstGeom prst="rect">
            <a:avLst/>
          </a:prstGeom>
        </p:spPr>
      </p:pic>
      <p:sp>
        <p:nvSpPr>
          <p:cNvPr id="10" name="Rectangle 9"/>
          <p:cNvSpPr/>
          <p:nvPr/>
        </p:nvSpPr>
        <p:spPr>
          <a:xfrm>
            <a:off x="240399" y="1447800"/>
            <a:ext cx="293001" cy="1371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91EDD038-0170-F607-9085-9CCBAA8D197F}"/>
              </a:ext>
            </a:extLst>
          </p:cNvPr>
          <p:cNvSpPr>
            <a:spLocks noGrp="1"/>
          </p:cNvSpPr>
          <p:nvPr>
            <p:ph type="sldNum" sz="quarter" idx="11"/>
          </p:nvPr>
        </p:nvSpPr>
        <p:spPr/>
        <p:txBody>
          <a:bodyPr/>
          <a:lstStyle/>
          <a:p>
            <a:fld id="{56E643E9-8232-44D4-8A76-E691A7C80D3B}" type="slidenum">
              <a:rPr lang="en-US" altLang="en-US" smtClean="0"/>
              <a:pPr/>
              <a:t>8</a:t>
            </a:fld>
            <a:r>
              <a:rPr lang="en-US" altLang="en-US"/>
              <a:t> </a:t>
            </a:r>
            <a:endParaRPr lang="en-US" altLang="en-US" dirty="0"/>
          </a:p>
        </p:txBody>
      </p:sp>
    </p:spTree>
    <p:extLst>
      <p:ext uri="{BB962C8B-B14F-4D97-AF65-F5344CB8AC3E}">
        <p14:creationId xmlns:p14="http://schemas.microsoft.com/office/powerpoint/2010/main" val="11144078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Internal Components of a Modern SSD</a:t>
            </a:r>
          </a:p>
        </p:txBody>
      </p:sp>
      <p:sp>
        <p:nvSpPr>
          <p:cNvPr id="3" name="Content Placeholder 2"/>
          <p:cNvSpPr>
            <a:spLocks noGrp="1"/>
          </p:cNvSpPr>
          <p:nvPr>
            <p:ph idx="1"/>
          </p:nvPr>
        </p:nvSpPr>
        <p:spPr>
          <a:xfrm>
            <a:off x="152400" y="3655819"/>
            <a:ext cx="8839200" cy="2881508"/>
          </a:xfrm>
        </p:spPr>
        <p:txBody>
          <a:bodyPr/>
          <a:lstStyle/>
          <a:p>
            <a:r>
              <a:rPr lang="en-US" dirty="0">
                <a:solidFill>
                  <a:schemeClr val="bg1">
                    <a:lumMod val="65000"/>
                  </a:schemeClr>
                </a:solidFill>
              </a:rPr>
              <a:t>Back End: </a:t>
            </a:r>
            <a:r>
              <a:rPr lang="en-US" b="0" dirty="0">
                <a:solidFill>
                  <a:schemeClr val="bg1">
                    <a:lumMod val="65000"/>
                  </a:schemeClr>
                </a:solidFill>
              </a:rPr>
              <a:t>data storage</a:t>
            </a:r>
          </a:p>
          <a:p>
            <a:pPr lvl="1"/>
            <a:r>
              <a:rPr lang="en-US" dirty="0">
                <a:solidFill>
                  <a:schemeClr val="bg1">
                    <a:lumMod val="65000"/>
                  </a:schemeClr>
                </a:solidFill>
              </a:rPr>
              <a:t>Memory chips (e.g., NAND flash memory, PCM, MRAM, 3D </a:t>
            </a:r>
            <a:r>
              <a:rPr lang="en-US" dirty="0" err="1">
                <a:solidFill>
                  <a:schemeClr val="bg1">
                    <a:lumMod val="65000"/>
                  </a:schemeClr>
                </a:solidFill>
              </a:rPr>
              <a:t>XPoint</a:t>
            </a:r>
            <a:r>
              <a:rPr lang="en-US" dirty="0">
                <a:solidFill>
                  <a:schemeClr val="bg1">
                    <a:lumMod val="65000"/>
                  </a:schemeClr>
                </a:solidFill>
              </a:rPr>
              <a:t>)</a:t>
            </a:r>
          </a:p>
          <a:p>
            <a:r>
              <a:rPr lang="en-US" dirty="0"/>
              <a:t>Front End: </a:t>
            </a:r>
            <a:r>
              <a:rPr lang="en-US" b="0" dirty="0"/>
              <a:t>management and control units</a:t>
            </a:r>
          </a:p>
          <a:p>
            <a:pPr lvl="1"/>
            <a:r>
              <a:rPr lang="en-US" b="1" dirty="0">
                <a:solidFill>
                  <a:schemeClr val="bg1">
                    <a:lumMod val="65000"/>
                  </a:schemeClr>
                </a:solidFill>
              </a:rPr>
              <a:t>Host–Interface Logic (HIL)</a:t>
            </a:r>
            <a:r>
              <a:rPr lang="en-US" dirty="0">
                <a:solidFill>
                  <a:schemeClr val="bg1">
                    <a:lumMod val="65000"/>
                  </a:schemeClr>
                </a:solidFill>
              </a:rPr>
              <a:t>: protocol used to communicate with host</a:t>
            </a:r>
          </a:p>
          <a:p>
            <a:pPr lvl="1"/>
            <a:r>
              <a:rPr lang="en-US" b="1" dirty="0">
                <a:solidFill>
                  <a:schemeClr val="bg1">
                    <a:lumMod val="65000"/>
                  </a:schemeClr>
                </a:solidFill>
              </a:rPr>
              <a:t>Flash Translation Layer (FTL)</a:t>
            </a:r>
            <a:r>
              <a:rPr lang="en-US" dirty="0">
                <a:solidFill>
                  <a:schemeClr val="bg1">
                    <a:lumMod val="65000"/>
                  </a:schemeClr>
                </a:solidFill>
              </a:rPr>
              <a:t>: manages resources, processes I/O requests</a:t>
            </a:r>
          </a:p>
          <a:p>
            <a:pPr lvl="1"/>
            <a:r>
              <a:rPr lang="en-US" b="1" dirty="0">
                <a:solidFill>
                  <a:schemeClr val="accent3">
                    <a:lumMod val="75000"/>
                  </a:schemeClr>
                </a:solidFill>
              </a:rPr>
              <a:t>Flash Channel Controllers (FCCs)</a:t>
            </a:r>
            <a:r>
              <a:rPr lang="en-US" dirty="0">
                <a:solidFill>
                  <a:schemeClr val="accent3">
                    <a:lumMod val="75000"/>
                  </a:schemeClr>
                </a:solidFill>
              </a:rPr>
              <a:t>: sends commands to, transfers data with memory chips in back end</a:t>
            </a:r>
          </a:p>
          <a:p>
            <a:pPr lvl="2"/>
            <a:endParaRPr lang="en-US" dirty="0"/>
          </a:p>
          <a:p>
            <a:pPr lvl="2"/>
            <a:endParaRPr lang="en-US" dirty="0"/>
          </a:p>
          <a:p>
            <a:pPr lvl="1"/>
            <a:endParaRPr lang="en-US" dirty="0"/>
          </a:p>
        </p:txBody>
      </p:sp>
      <p:pic>
        <p:nvPicPr>
          <p:cNvPr id="23" name="Picture 22">
            <a:extLst>
              <a:ext uri="{FF2B5EF4-FFF2-40B4-BE49-F238E27FC236}">
                <a16:creationId xmlns:a16="http://schemas.microsoft.com/office/drawing/2014/main" id="{7607975A-1E3C-43BE-8259-64CF0EC0A935}"/>
              </a:ext>
            </a:extLst>
          </p:cNvPr>
          <p:cNvPicPr>
            <a:picLocks noChangeAspect="1"/>
          </p:cNvPicPr>
          <p:nvPr/>
        </p:nvPicPr>
        <p:blipFill>
          <a:blip r:embed="rId2"/>
          <a:stretch>
            <a:fillRect/>
          </a:stretch>
        </p:blipFill>
        <p:spPr>
          <a:xfrm>
            <a:off x="35612" y="844591"/>
            <a:ext cx="8904369" cy="2651720"/>
          </a:xfrm>
          <a:prstGeom prst="rect">
            <a:avLst/>
          </a:prstGeom>
        </p:spPr>
      </p:pic>
      <p:sp>
        <p:nvSpPr>
          <p:cNvPr id="24" name="Rectangle 23"/>
          <p:cNvSpPr/>
          <p:nvPr/>
        </p:nvSpPr>
        <p:spPr>
          <a:xfrm>
            <a:off x="240399" y="1447800"/>
            <a:ext cx="293001" cy="1371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94B1CFB0-2B20-5173-7960-15F6AB43D967}"/>
              </a:ext>
            </a:extLst>
          </p:cNvPr>
          <p:cNvSpPr>
            <a:spLocks noGrp="1"/>
          </p:cNvSpPr>
          <p:nvPr>
            <p:ph type="sldNum" sz="quarter" idx="11"/>
          </p:nvPr>
        </p:nvSpPr>
        <p:spPr/>
        <p:txBody>
          <a:bodyPr/>
          <a:lstStyle/>
          <a:p>
            <a:fld id="{56E643E9-8232-44D4-8A76-E691A7C80D3B}" type="slidenum">
              <a:rPr lang="en-US" altLang="en-US" smtClean="0"/>
              <a:pPr/>
              <a:t>9</a:t>
            </a:fld>
            <a:r>
              <a:rPr lang="en-US" altLang="en-US"/>
              <a:t> </a:t>
            </a:r>
            <a:endParaRPr lang="en-US" altLang="en-US" dirty="0"/>
          </a:p>
        </p:txBody>
      </p:sp>
    </p:spTree>
    <p:extLst>
      <p:ext uri="{BB962C8B-B14F-4D97-AF65-F5344CB8AC3E}">
        <p14:creationId xmlns:p14="http://schemas.microsoft.com/office/powerpoint/2010/main" val="2270006894"/>
      </p:ext>
    </p:extLst>
  </p:cSld>
  <p:clrMapOvr>
    <a:masterClrMapping/>
  </p:clrMapOvr>
  <p:transition>
    <p:fade/>
  </p:transition>
</p:sld>
</file>

<file path=ppt/theme/_rels/theme44.xml.rels><?xml version="1.0" encoding="UTF-8" standalone="yes"?>
<Relationships xmlns="http://schemas.openxmlformats.org/package/2006/relationships"><Relationship Id="rId1" Type="http://schemas.openxmlformats.org/officeDocument/2006/relationships/image" Target="../media/image9.jpeg"/></Relationships>
</file>

<file path=ppt/theme/_rels/theme45.xml.rels><?xml version="1.0" encoding="UTF-8" standalone="yes"?>
<Relationships xmlns="http://schemas.openxmlformats.org/package/2006/relationships"><Relationship Id="rId1" Type="http://schemas.openxmlformats.org/officeDocument/2006/relationships/image" Target="../media/image9.jpeg"/></Relationships>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2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3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4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4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SAFARI_Templat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48_Edge">
  <a:themeElements>
    <a:clrScheme name="2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49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5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51_Edge">
  <a:themeElements>
    <a:clrScheme name="2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52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54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5_Edge">
  <a:themeElements>
    <a:clrScheme name="2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56_Edge">
  <a:themeElements>
    <a:clrScheme name="2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_Metropolitan_bullet">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24.xml><?xml version="1.0" encoding="utf-8"?>
<a:theme xmlns:a="http://schemas.openxmlformats.org/drawingml/2006/main" name="1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2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26.xml><?xml version="1.0" encoding="utf-8"?>
<a:theme xmlns:a="http://schemas.openxmlformats.org/drawingml/2006/main" name="6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3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4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4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4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6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6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6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7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7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7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7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7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7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7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9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2_ebrahimi_general">
  <a:themeElements>
    <a:clrScheme name="">
      <a:dk1>
        <a:srgbClr val="000000"/>
      </a:dk1>
      <a:lt1>
        <a:srgbClr val="FFFFFF"/>
      </a:lt1>
      <a:dk2>
        <a:srgbClr val="000000"/>
      </a:dk2>
      <a:lt2>
        <a:srgbClr val="FFFFFF"/>
      </a:lt2>
      <a:accent1>
        <a:srgbClr val="A3B2C1"/>
      </a:accent1>
      <a:accent2>
        <a:srgbClr val="333399"/>
      </a:accent2>
      <a:accent3>
        <a:srgbClr val="FFFFFF"/>
      </a:accent3>
      <a:accent4>
        <a:srgbClr val="000000"/>
      </a:accent4>
      <a:accent5>
        <a:srgbClr val="CED5DD"/>
      </a:accent5>
      <a:accent6>
        <a:srgbClr val="2D2D8A"/>
      </a:accent6>
      <a:hlink>
        <a:srgbClr val="009999"/>
      </a:hlink>
      <a:folHlink>
        <a:srgbClr val="99CC00"/>
      </a:folHlink>
    </a:clrScheme>
    <a:fontScheme name="ebrahimi_general">
      <a:majorFont>
        <a:latin typeface="Verdana"/>
        <a:ea typeface="ヒラギノ角ゴ ProN W3"/>
        <a:cs typeface="ヒラギノ角ゴ ProN W3"/>
      </a:majorFont>
      <a:minorFont>
        <a:latin typeface="Verdana"/>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ebrahimi_gen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3_ebrahimi_general">
  <a:themeElements>
    <a:clrScheme name="">
      <a:dk1>
        <a:srgbClr val="000000"/>
      </a:dk1>
      <a:lt1>
        <a:srgbClr val="FFFFFF"/>
      </a:lt1>
      <a:dk2>
        <a:srgbClr val="000000"/>
      </a:dk2>
      <a:lt2>
        <a:srgbClr val="FFFFFF"/>
      </a:lt2>
      <a:accent1>
        <a:srgbClr val="A3B2C1"/>
      </a:accent1>
      <a:accent2>
        <a:srgbClr val="333399"/>
      </a:accent2>
      <a:accent3>
        <a:srgbClr val="FFFFFF"/>
      </a:accent3>
      <a:accent4>
        <a:srgbClr val="000000"/>
      </a:accent4>
      <a:accent5>
        <a:srgbClr val="CED5DD"/>
      </a:accent5>
      <a:accent6>
        <a:srgbClr val="2D2D8A"/>
      </a:accent6>
      <a:hlink>
        <a:srgbClr val="009999"/>
      </a:hlink>
      <a:folHlink>
        <a:srgbClr val="99CC00"/>
      </a:folHlink>
    </a:clrScheme>
    <a:fontScheme name="ebrahimi_general">
      <a:majorFont>
        <a:latin typeface="Verdana"/>
        <a:ea typeface="ヒラギノ角ゴ ProN W3"/>
        <a:cs typeface="ヒラギノ角ゴ ProN W3"/>
      </a:majorFont>
      <a:minorFont>
        <a:latin typeface="Verdana"/>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ebrahimi_gen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흐름">
  <a:themeElements>
    <a:clrScheme name="흐름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흐름">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1" hangingPunct="1">
          <a:lnSpc>
            <a:spcPct val="90000"/>
          </a:lnSpc>
          <a:spcBef>
            <a:spcPct val="20000"/>
          </a:spcBef>
          <a:spcAft>
            <a:spcPct val="0"/>
          </a:spcAft>
          <a:buClrTx/>
          <a:buSzPct val="70000"/>
          <a:buFont typeface="Wingdings" pitchFamily="2" charset="2"/>
          <a:buChar char="n"/>
          <a:tabLst/>
          <a:defRPr kumimoji="1" lang="ko-KR" altLang="en-US" sz="1800" b="1"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ea typeface="굴림" pitchFamily="50" charset="-127"/>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1" hangingPunct="1">
          <a:lnSpc>
            <a:spcPct val="90000"/>
          </a:lnSpc>
          <a:spcBef>
            <a:spcPct val="20000"/>
          </a:spcBef>
          <a:spcAft>
            <a:spcPct val="0"/>
          </a:spcAft>
          <a:buClrTx/>
          <a:buSzPct val="70000"/>
          <a:buFont typeface="Wingdings" pitchFamily="2" charset="2"/>
          <a:buChar char="n"/>
          <a:tabLst/>
          <a:defRPr kumimoji="1" lang="ko-KR" altLang="en-US" sz="1800" b="1"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ea typeface="굴림" pitchFamily="50" charset="-127"/>
          </a:defRPr>
        </a:defPPr>
      </a:lstStyle>
    </a:lnDef>
  </a:objectDefaults>
  <a:extraClrSchemeLst>
    <a:extraClrScheme>
      <a:clrScheme name="흐름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흐름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흐름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흐름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흐름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흐름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흐름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흐름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흐름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14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26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8_Ed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CMU-SAFARI">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F497D"/>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MU-SAFARI" id="{B15788EB-35F8-49D3-8BDF-2EB8D26A72D0}" vid="{7C2D58BB-235D-4341-930F-6DE16E8DC665}"/>
    </a:ext>
  </a:extLst>
</a:theme>
</file>

<file path=ppt/theme/theme52.xml><?xml version="1.0" encoding="utf-8"?>
<a:theme xmlns:a="http://schemas.openxmlformats.org/drawingml/2006/main" name="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7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Custom 7">
      <a:dk1>
        <a:srgbClr val="990000"/>
      </a:dk1>
      <a:lt1>
        <a:srgbClr val="FFFFFF"/>
      </a:lt1>
      <a:dk2>
        <a:srgbClr val="FFFFFF"/>
      </a:dk2>
      <a:lt2>
        <a:srgbClr val="FFFFFF"/>
      </a:lt2>
      <a:accent1>
        <a:srgbClr val="606060"/>
      </a:accent1>
      <a:accent2>
        <a:srgbClr val="A9A9A9"/>
      </a:accent2>
      <a:accent3>
        <a:srgbClr val="CCCCCC"/>
      </a:accent3>
      <a:accent4>
        <a:srgbClr val="990000"/>
      </a:accent4>
      <a:accent5>
        <a:srgbClr val="000000"/>
      </a:accent5>
      <a:accent6>
        <a:srgbClr val="969696"/>
      </a:accent6>
      <a:hlink>
        <a:srgbClr val="990000"/>
      </a:hlink>
      <a:folHlink>
        <a:srgbClr val="AEAE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69042</TotalTime>
  <Words>3995</Words>
  <Application>Microsoft Macintosh PowerPoint</Application>
  <PresentationFormat>On-screen Show (4:3)</PresentationFormat>
  <Paragraphs>727</Paragraphs>
  <Slides>65</Slides>
  <Notes>23</Notes>
  <HiddenSlides>0</HiddenSlides>
  <MMClips>0</MMClips>
  <ScaleCrop>false</ScaleCrop>
  <HeadingPairs>
    <vt:vector size="6" baseType="variant">
      <vt:variant>
        <vt:lpstr>Fonts Used</vt:lpstr>
      </vt:variant>
      <vt:variant>
        <vt:i4>15</vt:i4>
      </vt:variant>
      <vt:variant>
        <vt:lpstr>Theme</vt:lpstr>
      </vt:variant>
      <vt:variant>
        <vt:i4>53</vt:i4>
      </vt:variant>
      <vt:variant>
        <vt:lpstr>Slide Titles</vt:lpstr>
      </vt:variant>
      <vt:variant>
        <vt:i4>65</vt:i4>
      </vt:variant>
    </vt:vector>
  </HeadingPairs>
  <TitlesOfParts>
    <vt:vector size="133" baseType="lpstr">
      <vt:lpstr>굴림</vt:lpstr>
      <vt:lpstr>Adobe Garamond Pro</vt:lpstr>
      <vt:lpstr>Adobe Garamond Pro Bold</vt:lpstr>
      <vt:lpstr>Arial</vt:lpstr>
      <vt:lpstr>Calibri</vt:lpstr>
      <vt:lpstr>Garamond</vt:lpstr>
      <vt:lpstr>Gill Sans</vt:lpstr>
      <vt:lpstr>Palatino Linotype</vt:lpstr>
      <vt:lpstr>Tahoma</vt:lpstr>
      <vt:lpstr>Times New Roman</vt:lpstr>
      <vt:lpstr>Verdana</vt:lpstr>
      <vt:lpstr>Whitney-Bold</vt:lpstr>
      <vt:lpstr>Whitney-Medium</vt:lpstr>
      <vt:lpstr>Whitney-Semibold SC</vt:lpstr>
      <vt:lpstr>Wingdings</vt:lpstr>
      <vt:lpstr>Edge</vt:lpstr>
      <vt:lpstr>1_Edge</vt:lpstr>
      <vt:lpstr>3_Edge</vt:lpstr>
      <vt:lpstr>6_Edge</vt:lpstr>
      <vt:lpstr>8_Edge</vt:lpstr>
      <vt:lpstr>2_Office Theme</vt:lpstr>
      <vt:lpstr>9_Edge</vt:lpstr>
      <vt:lpstr>13_Edge</vt:lpstr>
      <vt:lpstr>23_Edge</vt:lpstr>
      <vt:lpstr>29_Edge</vt:lpstr>
      <vt:lpstr>35_Edge</vt:lpstr>
      <vt:lpstr>41_Edge</vt:lpstr>
      <vt:lpstr>45_Edge</vt:lpstr>
      <vt:lpstr>SAFARI_Template</vt:lpstr>
      <vt:lpstr>48_Edge</vt:lpstr>
      <vt:lpstr>49_Edge</vt:lpstr>
      <vt:lpstr>50_Edge</vt:lpstr>
      <vt:lpstr>51_Edge</vt:lpstr>
      <vt:lpstr>52_Edge</vt:lpstr>
      <vt:lpstr>54_Edge</vt:lpstr>
      <vt:lpstr>55_Edge</vt:lpstr>
      <vt:lpstr>56_Edge</vt:lpstr>
      <vt:lpstr>1_Metropolitan_bullet</vt:lpstr>
      <vt:lpstr>16_Edge</vt:lpstr>
      <vt:lpstr>2_Metropolitan_bullet</vt:lpstr>
      <vt:lpstr>66_Edge</vt:lpstr>
      <vt:lpstr>38_Edge</vt:lpstr>
      <vt:lpstr>44_Edge</vt:lpstr>
      <vt:lpstr>59_Edge</vt:lpstr>
      <vt:lpstr>42_Edge</vt:lpstr>
      <vt:lpstr>43_Edge</vt:lpstr>
      <vt:lpstr>61_Edge</vt:lpstr>
      <vt:lpstr>68_Edge</vt:lpstr>
      <vt:lpstr>69_Edge</vt:lpstr>
      <vt:lpstr>1_Default Design</vt:lpstr>
      <vt:lpstr>71_Edge</vt:lpstr>
      <vt:lpstr>72_Edge</vt:lpstr>
      <vt:lpstr>73_Edge</vt:lpstr>
      <vt:lpstr>74_Edge</vt:lpstr>
      <vt:lpstr>76_Edge</vt:lpstr>
      <vt:lpstr>77_Edge</vt:lpstr>
      <vt:lpstr>78_Edge</vt:lpstr>
      <vt:lpstr>99_Edge</vt:lpstr>
      <vt:lpstr>2_ebrahimi_general</vt:lpstr>
      <vt:lpstr>3_ebrahimi_general</vt:lpstr>
      <vt:lpstr>흐름</vt:lpstr>
      <vt:lpstr>143_Edge</vt:lpstr>
      <vt:lpstr>26_Edge</vt:lpstr>
      <vt:lpstr>4_Edge</vt:lpstr>
      <vt:lpstr>2_Edge</vt:lpstr>
      <vt:lpstr>CMU-SAFARI</vt:lpstr>
      <vt:lpstr>5_Edge</vt:lpstr>
      <vt:lpstr>7_Edge</vt:lpstr>
      <vt:lpstr> Computer Architecture Lecture 22c: MQSim</vt:lpstr>
      <vt:lpstr>Introduction</vt:lpstr>
      <vt:lpstr>MQSim A Framework for Enabling Realistic Studies of Modern Multi-Queue SSD Devices</vt:lpstr>
      <vt:lpstr>Executive Summary</vt:lpstr>
      <vt:lpstr>Outline</vt:lpstr>
      <vt:lpstr>Internal Components of a Modern SSD</vt:lpstr>
      <vt:lpstr>Internal Components of a Modern SSD</vt:lpstr>
      <vt:lpstr>Internal Components of a Modern SSD</vt:lpstr>
      <vt:lpstr>Internal Components of a Modern SSD</vt:lpstr>
      <vt:lpstr>FTL: Managing the SSD’s Resources</vt:lpstr>
      <vt:lpstr>FTL: Managing the SSD’s Resources</vt:lpstr>
      <vt:lpstr>Outline</vt:lpstr>
      <vt:lpstr>How Well Do Simulators Model Modern SSDs?</vt:lpstr>
      <vt:lpstr>Challenge 1: Support for Multi-Queue Protocols</vt:lpstr>
      <vt:lpstr>Challenge 1: Support for Multi-Queue Protocols</vt:lpstr>
      <vt:lpstr>Challenge 2: High-Performance Steady-State Model</vt:lpstr>
      <vt:lpstr>Challenge 3: Complete Model of Request Latency</vt:lpstr>
      <vt:lpstr>Challenge 3: Complete Model of Request Latency</vt:lpstr>
      <vt:lpstr>Summary: Simulation Challenges of MQ-SSDs</vt:lpstr>
      <vt:lpstr>Outline</vt:lpstr>
      <vt:lpstr>Major Features of MQSim</vt:lpstr>
      <vt:lpstr>Experimental Methodology</vt:lpstr>
      <vt:lpstr>MQSim Multi-Queue Model</vt:lpstr>
      <vt:lpstr>MQSim Multi-Queue Model</vt:lpstr>
      <vt:lpstr>Capturing Steady-State Behavior with MQSim</vt:lpstr>
      <vt:lpstr>Outline</vt:lpstr>
      <vt:lpstr>MQSim Accurately Captures Read/Write Latencies</vt:lpstr>
      <vt:lpstr>MQSim Is More Accurate Than Existing Simulators</vt:lpstr>
      <vt:lpstr>Outline</vt:lpstr>
      <vt:lpstr>Research Directions Enabled by MQSim</vt:lpstr>
      <vt:lpstr>Interference at the Write Cache</vt:lpstr>
      <vt:lpstr>Interference at the Cached Mapping Table (CMT)</vt:lpstr>
      <vt:lpstr>Interference at the Back End</vt:lpstr>
      <vt:lpstr>Research Directions Enabled by MQSim</vt:lpstr>
      <vt:lpstr>Outline</vt:lpstr>
      <vt:lpstr>Conclusion</vt:lpstr>
      <vt:lpstr>MQSim: A Framework for Enabling Realistic Studies of Modern Multi-Queue SSD Devices</vt:lpstr>
      <vt:lpstr> Computer Architecture Lecture 22c: MQSim</vt:lpstr>
      <vt:lpstr>Backup Slides</vt:lpstr>
      <vt:lpstr>Enabling Higher SSD Performance and Capacity</vt:lpstr>
      <vt:lpstr>Simulation Challenges for Modern MQ-SSDs</vt:lpstr>
      <vt:lpstr>Defining Slowdown and Fairness for I/O Flows</vt:lpstr>
      <vt:lpstr>Concurrent Flow Execution in Real Devices</vt:lpstr>
      <vt:lpstr>Concurrent Flow Execution in Real Devices</vt:lpstr>
      <vt:lpstr>Simulation Challenges for Modern MQ-SSDs</vt:lpstr>
      <vt:lpstr>Real Trace Execution Results</vt:lpstr>
      <vt:lpstr>Modeling a Modern MQ-SSD with MQSim</vt:lpstr>
      <vt:lpstr>Comparison with Existing Simulators</vt:lpstr>
      <vt:lpstr>Fairness Study Methodology</vt:lpstr>
      <vt:lpstr>Questions</vt:lpstr>
      <vt:lpstr>Measuring Impact of Interference on Applications</vt:lpstr>
      <vt:lpstr>Conclusion &amp; Future Work</vt:lpstr>
      <vt:lpstr>Mechanism</vt:lpstr>
      <vt:lpstr>Initialization</vt:lpstr>
      <vt:lpstr>Simulation Engine</vt:lpstr>
      <vt:lpstr>Mechanism of MQSim</vt:lpstr>
      <vt:lpstr>Code Structure</vt:lpstr>
      <vt:lpstr>Code Structure</vt:lpstr>
      <vt:lpstr>SSD Configuration File (ssdconfig.xml)</vt:lpstr>
      <vt:lpstr>SSD Configuration File (ssdconfig.xml)</vt:lpstr>
      <vt:lpstr>SSD Configuration File (ssdconfig.xml)</vt:lpstr>
      <vt:lpstr>Trace-based workload configuration </vt:lpstr>
      <vt:lpstr> Synthetic workload configuration </vt:lpstr>
      <vt:lpstr>MQSim Output File</vt:lpstr>
      <vt:lpstr>MQSim usage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ATLAS: A Scalable and High-Performance Scheduling Algorithm for Multiple Memory Controllers</dc:title>
  <dc:creator>yoongu</dc:creator>
  <cp:lastModifiedBy>Rakesh Nadig</cp:lastModifiedBy>
  <cp:revision>2073</cp:revision>
  <cp:lastPrinted>2010-05-26T16:43:32Z</cp:lastPrinted>
  <dcterms:created xsi:type="dcterms:W3CDTF">2010-10-08T20:41:54Z</dcterms:created>
  <dcterms:modified xsi:type="dcterms:W3CDTF">2023-12-08T08:14:20Z</dcterms:modified>
</cp:coreProperties>
</file>